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0" r:id="rId1"/>
  </p:sldMasterIdLst>
  <p:sldIdLst>
    <p:sldId id="260" r:id="rId2"/>
    <p:sldId id="261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2" autoAdjust="0"/>
    <p:restoredTop sz="96305" autoAdjust="0"/>
  </p:normalViewPr>
  <p:slideViewPr>
    <p:cSldViewPr>
      <p:cViewPr>
        <p:scale>
          <a:sx n="71" d="100"/>
          <a:sy n="71" d="100"/>
        </p:scale>
        <p:origin x="258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6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4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1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46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3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50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0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85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3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152400"/>
            <a:ext cx="121351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1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5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6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4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02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8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9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0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E4F869E-98D3-46E3-A524-D64239D18F46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25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76600" y="609600"/>
            <a:ext cx="6719669" cy="3048000"/>
          </a:xfrm>
        </p:spPr>
        <p:txBody>
          <a:bodyPr>
            <a:normAutofit/>
          </a:bodyPr>
          <a:lstStyle/>
          <a:p>
            <a:r>
              <a:rPr lang="en-US" sz="6600" dirty="0"/>
              <a:t>Crown and Griffin Books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79045" y="3657600"/>
            <a:ext cx="5114778" cy="11012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Fiction Genre Sales Report, 2008-2012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1323"/>
            <a:ext cx="1600200" cy="22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This year, Crown and Griffin sold $220,110 in fiction books alone– just over half of our total revenue. We sell five genres of books: classic, mystery, romance, sci-fi and fantasy, and young adult.</a:t>
            </a:r>
          </a:p>
          <a:p>
            <a:r>
              <a:rPr lang="en-US" sz="2800" dirty="0" smtClean="0"/>
              <a:t>Sales of all books have been historically low throughout the recession, but sales in all fiction genres were up in 2010.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036559"/>
              </p:ext>
            </p:extLst>
          </p:nvPr>
        </p:nvGraphicFramePr>
        <p:xfrm>
          <a:off x="1295400" y="1905000"/>
          <a:ext cx="8458200" cy="419100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09700"/>
                <a:gridCol w="1409700"/>
                <a:gridCol w="1409700"/>
                <a:gridCol w="1409700"/>
                <a:gridCol w="1409700"/>
                <a:gridCol w="1409700"/>
              </a:tblGrid>
              <a:tr h="60837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Old Management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379" marR="8379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New Management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379" marR="8379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7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Genre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2008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2009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2010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2011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2012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</a:tr>
              <a:tr h="597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Classics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$18,580.00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$69,225.00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$16,326.00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$10,017.00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$26,134.00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</a:tr>
              <a:tr h="597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Mystery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$78,970.00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$82,262.00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$48,640.00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$49,985.00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$73,428.00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</a:tr>
              <a:tr h="597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Romance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$94,236.00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$131,390.00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$79,022.00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$71,009.00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$81,474.00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</a:tr>
              <a:tr h="597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Sci-Fi &amp; Fantasy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$16,730.00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$19,730.00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$12,109.00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$11,355.00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$17,686.00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</a:tr>
              <a:tr h="597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Young Adult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$35,358.00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$42,685.00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$20,893.00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$16,065.00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$21,388.00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by Genre: 2008-2012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44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0</TotalTime>
  <Words>150</Words>
  <Application>Microsoft Office PowerPoint</Application>
  <PresentationFormat>Widescreen</PresentationFormat>
  <Paragraphs>44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Mesh</vt:lpstr>
      <vt:lpstr>Crown and Griffin Books</vt:lpstr>
      <vt:lpstr>Summary</vt:lpstr>
      <vt:lpstr>Sales by Genre: 2008-2012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2013-07-26T20:16:29Z</dcterms:created>
  <dcterms:modified xsi:type="dcterms:W3CDTF">2013-07-26T20:17:03Z</dcterms:modified>
</cp:coreProperties>
</file>