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719" autoAdjust="0"/>
    <p:restoredTop sz="94660"/>
  </p:normalViewPr>
  <p:slideViewPr>
    <p:cSldViewPr>
      <p:cViewPr varScale="1">
        <p:scale>
          <a:sx n="38" d="100"/>
          <a:sy n="38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solidFill>
                <a:schemeClr val="tx1"/>
              </a:solidFill>
            </a:rPr>
            <a:t>About </a:t>
          </a:r>
          <a:r>
            <a:rPr lang="en-US" dirty="0" err="1" smtClean="0">
              <a:solidFill>
                <a:schemeClr val="tx1"/>
              </a:solidFill>
            </a:rPr>
            <a:t>AdWorks</a:t>
          </a:r>
          <a:endParaRPr lang="en-US" dirty="0">
            <a:solidFill>
              <a:schemeClr val="tx1"/>
            </a:solidFill>
          </a:endParaRPr>
        </a:p>
      </dgm:t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/>
            <a:t>Accomplishments</a:t>
          </a:r>
          <a:endParaRPr lang="en-US" dirty="0"/>
        </a:p>
      </dgm:t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/>
            <a:t>Organization</a:t>
          </a:r>
          <a:endParaRPr lang="en-US" dirty="0"/>
        </a:p>
      </dgm:t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/>
            <a:t>Working with Clients</a:t>
          </a:r>
          <a:endParaRPr lang="en-US" dirty="0"/>
        </a:p>
      </dgm:t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/>
            <a:t>Health Insurance</a:t>
          </a:r>
          <a:endParaRPr lang="en-US" dirty="0"/>
        </a:p>
      </dgm:t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/>
            <a:t>Leave Time</a:t>
          </a:r>
          <a:endParaRPr lang="en-US" dirty="0"/>
        </a:p>
      </dgm:t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/>
            <a:t>Paperwork Process</a:t>
          </a:r>
          <a:endParaRPr lang="en-US" dirty="0"/>
        </a:p>
      </dgm:t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A59A46F3-A50D-4647-B0E7-C9C4747634F9}" type="presOf" srcId="{940A6E7C-5945-42E6-8A4A-C425709960FD}" destId="{B6885F0A-EE86-4346-982D-222FDA493E93}" srcOrd="0" destOrd="0" presId="urn:microsoft.com/office/officeart/2005/8/layout/vList2"/>
    <dgm:cxn modelId="{AA99C1BD-BFD0-4D5C-B8E4-D93584B37B78}" type="presOf" srcId="{C5C8E6BB-1F43-48FF-AABA-D0089EDE8E59}" destId="{96DEE890-97ED-4986-8830-37DBF8FD0E0E}" srcOrd="0" destOrd="0" presId="urn:microsoft.com/office/officeart/2005/8/layout/vList2"/>
    <dgm:cxn modelId="{06C12E66-73BD-4F6A-8207-80ADC29E9E68}" type="presOf" srcId="{D2B4F5F5-2139-4268-B2E3-41E20FBE4147}" destId="{A08ACECB-1B59-4987-AD39-A05ACC1FA13B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2915EE2B-23D4-4CF2-A3C6-9135D1ABCFE7}" type="presOf" srcId="{04A48416-BEE7-40B9-B44F-F2E7F27A28C4}" destId="{26082038-E7D7-4B88-9901-1FEF7B437361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045708E8-A28B-4385-9202-8F82FCD980FB}" type="presOf" srcId="{438584F9-24A8-4F27-B51D-7F9C28733168}" destId="{047C6185-8A33-4FDA-BE39-B0175176EA04}" srcOrd="0" destOrd="0" presId="urn:microsoft.com/office/officeart/2005/8/layout/vList2"/>
    <dgm:cxn modelId="{91E29004-2810-4C04-875B-D81348856677}" type="presOf" srcId="{54C91C3C-5805-41B2-AC63-8F675987503F}" destId="{5549E7A9-3C15-48E6-943C-1F5B6BE4D8FA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CB7E74AF-42A5-4A7D-9700-2A2D9475C82F}" type="presOf" srcId="{FB442562-B81C-4605-BD68-5C3598CCF0B3}" destId="{9A6AE5AD-EC98-4ABA-994D-CB8098D5256F}" srcOrd="0" destOrd="0" presId="urn:microsoft.com/office/officeart/2005/8/layout/vList2"/>
    <dgm:cxn modelId="{BE87C46E-8C3A-4262-A31B-1ED0F1F2C683}" type="presOf" srcId="{D557020C-5D20-4A1D-8A97-3EDB9F6BDAE0}" destId="{D33590D4-2843-41C9-A077-7351FC5C7577}" srcOrd="0" destOrd="0" presId="urn:microsoft.com/office/officeart/2005/8/layout/vList2"/>
    <dgm:cxn modelId="{22CDD409-D9A2-4D80-BBCB-D9BCA959CA8E}" type="presParOf" srcId="{5549E7A9-3C15-48E6-943C-1F5B6BE4D8FA}" destId="{B6885F0A-EE86-4346-982D-222FDA493E93}" srcOrd="0" destOrd="0" presId="urn:microsoft.com/office/officeart/2005/8/layout/vList2"/>
    <dgm:cxn modelId="{CBA30B28-3356-4EC7-928F-0E894422396D}" type="presParOf" srcId="{5549E7A9-3C15-48E6-943C-1F5B6BE4D8FA}" destId="{AAB18D1A-E681-4BD7-9722-C94504911794}" srcOrd="1" destOrd="0" presId="urn:microsoft.com/office/officeart/2005/8/layout/vList2"/>
    <dgm:cxn modelId="{4E5DE03F-E95A-4BD6-840F-BA7B98E26B5E}" type="presParOf" srcId="{5549E7A9-3C15-48E6-943C-1F5B6BE4D8FA}" destId="{A08ACECB-1B59-4987-AD39-A05ACC1FA13B}" srcOrd="2" destOrd="0" presId="urn:microsoft.com/office/officeart/2005/8/layout/vList2"/>
    <dgm:cxn modelId="{D54E3381-A95D-4488-A3E6-A6A4834AD622}" type="presParOf" srcId="{5549E7A9-3C15-48E6-943C-1F5B6BE4D8FA}" destId="{7D42784A-45A8-4282-8398-B64BB6BB4E25}" srcOrd="3" destOrd="0" presId="urn:microsoft.com/office/officeart/2005/8/layout/vList2"/>
    <dgm:cxn modelId="{C0C25733-E4FD-46A7-989B-A7ED2D8DB85E}" type="presParOf" srcId="{5549E7A9-3C15-48E6-943C-1F5B6BE4D8FA}" destId="{96DEE890-97ED-4986-8830-37DBF8FD0E0E}" srcOrd="4" destOrd="0" presId="urn:microsoft.com/office/officeart/2005/8/layout/vList2"/>
    <dgm:cxn modelId="{46441416-453C-456C-996C-50B4C4FAC430}" type="presParOf" srcId="{5549E7A9-3C15-48E6-943C-1F5B6BE4D8FA}" destId="{FB4A5DFE-3120-4A98-90DC-E276C2F3738F}" srcOrd="5" destOrd="0" presId="urn:microsoft.com/office/officeart/2005/8/layout/vList2"/>
    <dgm:cxn modelId="{8F534951-8486-42F2-9C3E-87E6D2D9939F}" type="presParOf" srcId="{5549E7A9-3C15-48E6-943C-1F5B6BE4D8FA}" destId="{26082038-E7D7-4B88-9901-1FEF7B437361}" srcOrd="6" destOrd="0" presId="urn:microsoft.com/office/officeart/2005/8/layout/vList2"/>
    <dgm:cxn modelId="{A3FC9681-32B7-4AF7-94C5-0D46653858E1}" type="presParOf" srcId="{5549E7A9-3C15-48E6-943C-1F5B6BE4D8FA}" destId="{14E4EFDB-8EAC-4A41-818A-0693002FC599}" srcOrd="7" destOrd="0" presId="urn:microsoft.com/office/officeart/2005/8/layout/vList2"/>
    <dgm:cxn modelId="{B10CE651-8B07-4D99-95E5-053D7B340E10}" type="presParOf" srcId="{5549E7A9-3C15-48E6-943C-1F5B6BE4D8FA}" destId="{D33590D4-2843-41C9-A077-7351FC5C7577}" srcOrd="8" destOrd="0" presId="urn:microsoft.com/office/officeart/2005/8/layout/vList2"/>
    <dgm:cxn modelId="{EF8F6D09-315D-4A18-A9F7-5B4415E66010}" type="presParOf" srcId="{5549E7A9-3C15-48E6-943C-1F5B6BE4D8FA}" destId="{DC66AE21-0B1D-4653-9910-63C1FE0C6E0D}" srcOrd="9" destOrd="0" presId="urn:microsoft.com/office/officeart/2005/8/layout/vList2"/>
    <dgm:cxn modelId="{B227BE50-CDCE-459B-AE9F-8B89E0BAA0EF}" type="presParOf" srcId="{5549E7A9-3C15-48E6-943C-1F5B6BE4D8FA}" destId="{9A6AE5AD-EC98-4ABA-994D-CB8098D5256F}" srcOrd="10" destOrd="0" presId="urn:microsoft.com/office/officeart/2005/8/layout/vList2"/>
    <dgm:cxn modelId="{E4C6AE96-39E2-491E-AB84-29672AA2024C}" type="presParOf" srcId="{5549E7A9-3C15-48E6-943C-1F5B6BE4D8FA}" destId="{9755DA87-1B01-488F-BA7B-C948E0AD176D}" srcOrd="11" destOrd="0" presId="urn:microsoft.com/office/officeart/2005/8/layout/vList2"/>
    <dgm:cxn modelId="{DF7EFDCD-8A99-4FEC-A0D3-2435283D8412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Sells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Contacts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09E0F2-8388-4828-BBDF-A54DA2B2916A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0CCD1-9B4E-428F-8FFD-D0325012F9E0}">
      <dgm:prSet custT="1"/>
      <dgm:spPr/>
      <dgm:t>
        <a:bodyPr/>
        <a:lstStyle/>
        <a:p>
          <a:pPr rtl="0"/>
          <a:r>
            <a:rPr lang="en-US" sz="3200" dirty="0" smtClean="0"/>
            <a:t>Paid Leave</a:t>
          </a:r>
          <a:endParaRPr lang="en-US" sz="3200" dirty="0"/>
        </a:p>
      </dgm:t>
    </dgm:pt>
    <dgm:pt modelId="{058B4771-FD50-48E8-9384-874A402603E6}" type="parTrans" cxnId="{29CB28F7-8211-4DF9-9B2A-7DE7DA627529}">
      <dgm:prSet/>
      <dgm:spPr/>
      <dgm:t>
        <a:bodyPr/>
        <a:lstStyle/>
        <a:p>
          <a:endParaRPr lang="en-US"/>
        </a:p>
      </dgm:t>
    </dgm:pt>
    <dgm:pt modelId="{80CA81DA-53A0-4658-999E-A08FED3D6310}" type="sibTrans" cxnId="{29CB28F7-8211-4DF9-9B2A-7DE7DA627529}">
      <dgm:prSet/>
      <dgm:spPr/>
      <dgm:t>
        <a:bodyPr/>
        <a:lstStyle/>
        <a:p>
          <a:endParaRPr lang="en-US"/>
        </a:p>
      </dgm:t>
    </dgm:pt>
    <dgm:pt modelId="{51B917DF-9503-49A1-8DCA-DA1A5A748E5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23E6F270-148E-4793-96F7-8BF5ACDC0755}" type="parTrans" cxnId="{EACED331-0056-493E-8CA3-DB6679E4EE4D}">
      <dgm:prSet/>
      <dgm:spPr/>
      <dgm:t>
        <a:bodyPr/>
        <a:lstStyle/>
        <a:p>
          <a:endParaRPr lang="en-US"/>
        </a:p>
      </dgm:t>
    </dgm:pt>
    <dgm:pt modelId="{3CC9575C-4A0A-4066-8466-E8EAF37A4983}" type="sibTrans" cxnId="{EACED331-0056-493E-8CA3-DB6679E4EE4D}">
      <dgm:prSet/>
      <dgm:spPr/>
      <dgm:t>
        <a:bodyPr/>
        <a:lstStyle/>
        <a:p>
          <a:endParaRPr lang="en-US"/>
        </a:p>
      </dgm:t>
    </dgm:pt>
    <dgm:pt modelId="{850F7722-C992-471A-AE6E-C0AB50FC0A48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Disability</a:t>
          </a:r>
          <a:endParaRPr lang="en-US" dirty="0"/>
        </a:p>
      </dgm:t>
    </dgm:pt>
    <dgm:pt modelId="{EA7DC6D8-FE89-4A6D-99DA-103C88FEA172}" type="parTrans" cxnId="{90E76291-C3D5-41EC-8A09-ABF433ACA26D}">
      <dgm:prSet/>
      <dgm:spPr/>
      <dgm:t>
        <a:bodyPr/>
        <a:lstStyle/>
        <a:p>
          <a:endParaRPr lang="en-US"/>
        </a:p>
      </dgm:t>
    </dgm:pt>
    <dgm:pt modelId="{0890FD2F-5D29-477E-AFF0-940D6EFA5619}" type="sibTrans" cxnId="{90E76291-C3D5-41EC-8A09-ABF433ACA26D}">
      <dgm:prSet/>
      <dgm:spPr/>
      <dgm:t>
        <a:bodyPr/>
        <a:lstStyle/>
        <a:p>
          <a:endParaRPr lang="en-US"/>
        </a:p>
      </dgm:t>
    </dgm:pt>
    <dgm:pt modelId="{6390D29F-959D-4B7F-B573-5EA4F556865E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Organ Donor</a:t>
          </a:r>
          <a:endParaRPr lang="en-US"/>
        </a:p>
      </dgm:t>
    </dgm:pt>
    <dgm:pt modelId="{D5018269-7E8E-48E8-8535-BF5B9B31FB3B}" type="parTrans" cxnId="{98C439CB-08C7-4270-B322-39F7D5155D4C}">
      <dgm:prSet/>
      <dgm:spPr/>
      <dgm:t>
        <a:bodyPr/>
        <a:lstStyle/>
        <a:p>
          <a:endParaRPr lang="en-US"/>
        </a:p>
      </dgm:t>
    </dgm:pt>
    <dgm:pt modelId="{8E2C3550-0F57-4C2B-B77E-342B726CC7A4}" type="sibTrans" cxnId="{98C439CB-08C7-4270-B322-39F7D5155D4C}">
      <dgm:prSet/>
      <dgm:spPr/>
      <dgm:t>
        <a:bodyPr/>
        <a:lstStyle/>
        <a:p>
          <a:endParaRPr lang="en-US"/>
        </a:p>
      </dgm:t>
    </dgm:pt>
    <dgm:pt modelId="{B2475904-2E00-44CD-B8C0-DEA8861118F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Holidays</a:t>
          </a:r>
          <a:endParaRPr lang="en-US"/>
        </a:p>
      </dgm:t>
    </dgm:pt>
    <dgm:pt modelId="{8EFA3A57-C0D9-4E65-82D7-DE2A413CCC70}" type="parTrans" cxnId="{D3F16310-E759-4270-AD54-F1ED34C6125F}">
      <dgm:prSet/>
      <dgm:spPr/>
      <dgm:t>
        <a:bodyPr/>
        <a:lstStyle/>
        <a:p>
          <a:endParaRPr lang="en-US"/>
        </a:p>
      </dgm:t>
    </dgm:pt>
    <dgm:pt modelId="{AA809237-4098-444B-91C8-B4432A6C0724}" type="sibTrans" cxnId="{D3F16310-E759-4270-AD54-F1ED34C6125F}">
      <dgm:prSet/>
      <dgm:spPr/>
      <dgm:t>
        <a:bodyPr/>
        <a:lstStyle/>
        <a:p>
          <a:endParaRPr lang="en-US"/>
        </a:p>
      </dgm:t>
    </dgm:pt>
    <dgm:pt modelId="{486CD2EB-F2C3-4511-B83E-95DA0C748646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Funeral</a:t>
          </a:r>
          <a:endParaRPr lang="en-US" dirty="0"/>
        </a:p>
      </dgm:t>
    </dgm:pt>
    <dgm:pt modelId="{0FD8B5CC-F3B0-4140-B5F0-C50D556F987B}" type="parTrans" cxnId="{77424D58-66F5-494F-A575-E8FFD51BC1B0}">
      <dgm:prSet/>
      <dgm:spPr/>
      <dgm:t>
        <a:bodyPr/>
        <a:lstStyle/>
        <a:p>
          <a:endParaRPr lang="en-US"/>
        </a:p>
      </dgm:t>
    </dgm:pt>
    <dgm:pt modelId="{72871973-1351-4A2C-B885-5D628CEDC068}" type="sibTrans" cxnId="{77424D58-66F5-494F-A575-E8FFD51BC1B0}">
      <dgm:prSet/>
      <dgm:spPr/>
      <dgm:t>
        <a:bodyPr/>
        <a:lstStyle/>
        <a:p>
          <a:endParaRPr lang="en-US"/>
        </a:p>
      </dgm:t>
    </dgm:pt>
    <dgm:pt modelId="{6840090F-9447-492C-8C25-5B935FA4AC71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Military</a:t>
          </a:r>
          <a:endParaRPr lang="en-US" dirty="0"/>
        </a:p>
      </dgm:t>
    </dgm:pt>
    <dgm:pt modelId="{D8245AB0-CB1A-4AD6-817F-830678AAD14A}" type="parTrans" cxnId="{3DEDED31-E605-400C-9EB4-2632A223B686}">
      <dgm:prSet/>
      <dgm:spPr/>
      <dgm:t>
        <a:bodyPr/>
        <a:lstStyle/>
        <a:p>
          <a:endParaRPr lang="en-US"/>
        </a:p>
      </dgm:t>
    </dgm:pt>
    <dgm:pt modelId="{FF7126F7-787A-402F-AAA2-5B1A631925A3}" type="sibTrans" cxnId="{3DEDED31-E605-400C-9EB4-2632A223B686}">
      <dgm:prSet/>
      <dgm:spPr/>
      <dgm:t>
        <a:bodyPr/>
        <a:lstStyle/>
        <a:p>
          <a:endParaRPr lang="en-US"/>
        </a:p>
      </dgm:t>
    </dgm:pt>
    <dgm:pt modelId="{9BAA6BAA-AD66-4115-AAF8-603BC401618A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Sick</a:t>
          </a:r>
          <a:endParaRPr lang="en-US"/>
        </a:p>
      </dgm:t>
    </dgm:pt>
    <dgm:pt modelId="{503FC350-03AC-4D66-8C91-AF48E605C3C3}" type="parTrans" cxnId="{E3E564B1-E6D8-4D63-BEB3-9F3C37ED4A55}">
      <dgm:prSet/>
      <dgm:spPr/>
      <dgm:t>
        <a:bodyPr/>
        <a:lstStyle/>
        <a:p>
          <a:endParaRPr lang="en-US"/>
        </a:p>
      </dgm:t>
    </dgm:pt>
    <dgm:pt modelId="{52CCB11E-0E36-4774-9DD4-BAAFE6D9693B}" type="sibTrans" cxnId="{E3E564B1-E6D8-4D63-BEB3-9F3C37ED4A55}">
      <dgm:prSet/>
      <dgm:spPr/>
      <dgm:t>
        <a:bodyPr/>
        <a:lstStyle/>
        <a:p>
          <a:endParaRPr lang="en-US"/>
        </a:p>
      </dgm:t>
    </dgm:pt>
    <dgm:pt modelId="{7AB2A2B1-B6B0-4556-ADC3-CA9DC77312D3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per month</a:t>
          </a:r>
          <a:endParaRPr lang="en-US"/>
        </a:p>
      </dgm:t>
    </dgm:pt>
    <dgm:pt modelId="{CB4D2014-0F3B-42BE-B468-8A153DE35C3C}" type="parTrans" cxnId="{A5005054-D53D-4B64-A02B-720AE781FE17}">
      <dgm:prSet/>
      <dgm:spPr/>
      <dgm:t>
        <a:bodyPr/>
        <a:lstStyle/>
        <a:p>
          <a:endParaRPr lang="en-US"/>
        </a:p>
      </dgm:t>
    </dgm:pt>
    <dgm:pt modelId="{AB76E74E-C76B-44D4-929F-E25F52D13F18}" type="sibTrans" cxnId="{A5005054-D53D-4B64-A02B-720AE781FE17}">
      <dgm:prSet/>
      <dgm:spPr/>
      <dgm:t>
        <a:bodyPr/>
        <a:lstStyle/>
        <a:p>
          <a:endParaRPr lang="en-US"/>
        </a:p>
      </dgm:t>
    </dgm:pt>
    <dgm:pt modelId="{A42E0415-07B5-4855-9F69-7A9DE6F842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Vacation</a:t>
          </a:r>
          <a:endParaRPr lang="en-US"/>
        </a:p>
      </dgm:t>
    </dgm:pt>
    <dgm:pt modelId="{FA75BFD8-FDFD-496A-9192-95A18C6D7D4F}" type="parTrans" cxnId="{B27CBE82-A2E4-48A9-AC32-4BB33D367F38}">
      <dgm:prSet/>
      <dgm:spPr/>
      <dgm:t>
        <a:bodyPr/>
        <a:lstStyle/>
        <a:p>
          <a:endParaRPr lang="en-US"/>
        </a:p>
      </dgm:t>
    </dgm:pt>
    <dgm:pt modelId="{289595B1-04DD-4E0C-A651-42C08A16283D}" type="sibTrans" cxnId="{B27CBE82-A2E4-48A9-AC32-4BB33D367F38}">
      <dgm:prSet/>
      <dgm:spPr/>
      <dgm:t>
        <a:bodyPr/>
        <a:lstStyle/>
        <a:p>
          <a:endParaRPr lang="en-US"/>
        </a:p>
      </dgm:t>
    </dgm:pt>
    <dgm:pt modelId="{EB106727-CE8A-42BF-B005-BBABE49D9ECF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12 days: 1-3 years</a:t>
          </a:r>
          <a:endParaRPr lang="en-US" dirty="0"/>
        </a:p>
      </dgm:t>
    </dgm:pt>
    <dgm:pt modelId="{740F5FB5-1D03-4A22-AFCC-28FC0F6DF6FE}" type="parTrans" cxnId="{CB25FFAE-09C2-45ED-A62A-9737682F2F7A}">
      <dgm:prSet/>
      <dgm:spPr/>
      <dgm:t>
        <a:bodyPr/>
        <a:lstStyle/>
        <a:p>
          <a:endParaRPr lang="en-US"/>
        </a:p>
      </dgm:t>
    </dgm:pt>
    <dgm:pt modelId="{72F0580F-BE34-4474-B30D-BD0969EF3932}" type="sibTrans" cxnId="{CB25FFAE-09C2-45ED-A62A-9737682F2F7A}">
      <dgm:prSet/>
      <dgm:spPr/>
      <dgm:t>
        <a:bodyPr/>
        <a:lstStyle/>
        <a:p>
          <a:endParaRPr lang="en-US"/>
        </a:p>
      </dgm:t>
    </dgm:pt>
    <dgm:pt modelId="{F5D99259-3EEB-41BF-AB4A-2EE0BCA5DA74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smtClean="0"/>
            <a:t>1 day extra per year</a:t>
          </a:r>
          <a:endParaRPr lang="en-US"/>
        </a:p>
      </dgm:t>
    </dgm:pt>
    <dgm:pt modelId="{DA7A8E6B-38E1-4141-8901-7D607011B4E1}" type="parTrans" cxnId="{04E3C581-04C7-405C-9140-4CB71152B8E4}">
      <dgm:prSet/>
      <dgm:spPr/>
      <dgm:t>
        <a:bodyPr/>
        <a:lstStyle/>
        <a:p>
          <a:endParaRPr lang="en-US"/>
        </a:p>
      </dgm:t>
    </dgm:pt>
    <dgm:pt modelId="{D78D2AA1-38F9-425E-9891-0580A1AF02D7}" type="sibTrans" cxnId="{04E3C581-04C7-405C-9140-4CB71152B8E4}">
      <dgm:prSet/>
      <dgm:spPr/>
      <dgm:t>
        <a:bodyPr/>
        <a:lstStyle/>
        <a:p>
          <a:endParaRPr lang="en-US"/>
        </a:p>
      </dgm:t>
    </dgm:pt>
    <dgm:pt modelId="{0F42535D-0A87-42CF-B609-AB52476FD946}">
      <dgm:prSet custT="1"/>
      <dgm:spPr/>
      <dgm:t>
        <a:bodyPr/>
        <a:lstStyle/>
        <a:p>
          <a:pPr rtl="0"/>
          <a:r>
            <a:rPr lang="en-US" sz="3200" dirty="0" smtClean="0"/>
            <a:t>Unpaid Leave</a:t>
          </a:r>
          <a:endParaRPr lang="en-US" sz="3200" dirty="0"/>
        </a:p>
      </dgm:t>
    </dgm:pt>
    <dgm:pt modelId="{B1DA272E-68C4-4614-9519-75653299E35A}" type="parTrans" cxnId="{EC645BAC-EB41-4977-A7F5-38095040E7D3}">
      <dgm:prSet/>
      <dgm:spPr/>
      <dgm:t>
        <a:bodyPr/>
        <a:lstStyle/>
        <a:p>
          <a:endParaRPr lang="en-US"/>
        </a:p>
      </dgm:t>
    </dgm:pt>
    <dgm:pt modelId="{F9E4930D-4182-4E21-800B-EA1FA3363C31}" type="sibTrans" cxnId="{EC645BAC-EB41-4977-A7F5-38095040E7D3}">
      <dgm:prSet/>
      <dgm:spPr/>
      <dgm:t>
        <a:bodyPr/>
        <a:lstStyle/>
        <a:p>
          <a:endParaRPr lang="en-US"/>
        </a:p>
      </dgm:t>
    </dgm:pt>
    <dgm:pt modelId="{405D4FA7-7C82-414E-B96B-4682E69615F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0AA7C2DD-B178-43C2-9714-A88BE9816BA2}" type="parTrans" cxnId="{96752A72-81D9-44B8-945B-3EA06941159B}">
      <dgm:prSet/>
      <dgm:spPr/>
      <dgm:t>
        <a:bodyPr/>
        <a:lstStyle/>
        <a:p>
          <a:endParaRPr lang="en-US"/>
        </a:p>
      </dgm:t>
    </dgm:pt>
    <dgm:pt modelId="{C45B0427-495C-4AEA-B8BD-7EA291ECC507}" type="sibTrans" cxnId="{96752A72-81D9-44B8-945B-3EA06941159B}">
      <dgm:prSet/>
      <dgm:spPr/>
      <dgm:t>
        <a:bodyPr/>
        <a:lstStyle/>
        <a:p>
          <a:endParaRPr lang="en-US"/>
        </a:p>
      </dgm:t>
    </dgm:pt>
    <dgm:pt modelId="{C9A8FF08-2BBD-4566-A658-76A702F8BBC7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47B05EC4-1D91-446A-A31A-2D2D581B56A3}" type="parTrans" cxnId="{F3190470-54B5-4653-BD0C-F30F9F4EDB19}">
      <dgm:prSet/>
      <dgm:spPr/>
      <dgm:t>
        <a:bodyPr/>
        <a:lstStyle/>
        <a:p>
          <a:endParaRPr lang="en-US"/>
        </a:p>
      </dgm:t>
    </dgm:pt>
    <dgm:pt modelId="{E3DD616B-33E4-4BE7-9151-D08B1FC171B0}" type="sibTrans" cxnId="{F3190470-54B5-4653-BD0C-F30F9F4EDB19}">
      <dgm:prSet/>
      <dgm:spPr/>
      <dgm:t>
        <a:bodyPr/>
        <a:lstStyle/>
        <a:p>
          <a:endParaRPr lang="en-US"/>
        </a:p>
      </dgm:t>
    </dgm:pt>
    <dgm:pt modelId="{02237389-2EF0-4A72-B9DD-A98B78E4BED9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03E5BAD4-07D1-4703-B917-9D52C62AA773}" type="parTrans" cxnId="{A1942767-1604-45F8-878C-70494C101CAE}">
      <dgm:prSet/>
      <dgm:spPr/>
      <dgm:t>
        <a:bodyPr/>
        <a:lstStyle/>
        <a:p>
          <a:endParaRPr lang="en-US"/>
        </a:p>
      </dgm:t>
    </dgm:pt>
    <dgm:pt modelId="{70D18443-379F-4EBA-B99D-87954107233B}" type="sibTrans" cxnId="{A1942767-1604-45F8-878C-70494C101CAE}">
      <dgm:prSet/>
      <dgm:spPr/>
      <dgm:t>
        <a:bodyPr/>
        <a:lstStyle/>
        <a:p>
          <a:endParaRPr lang="en-US"/>
        </a:p>
      </dgm:t>
    </dgm:pt>
    <dgm:pt modelId="{98430DA7-6C77-4689-B322-7F022148690B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75D88A9C-4EC5-4011-A757-13502427BF5F}" type="parTrans" cxnId="{87EE85A9-132E-437A-98A7-83DA1461EE4A}">
      <dgm:prSet/>
      <dgm:spPr/>
      <dgm:t>
        <a:bodyPr/>
        <a:lstStyle/>
        <a:p>
          <a:endParaRPr lang="en-US"/>
        </a:p>
      </dgm:t>
    </dgm:pt>
    <dgm:pt modelId="{83B86B1E-A8F6-4813-BD01-1FA6B91A918F}" type="sibTrans" cxnId="{87EE85A9-132E-437A-98A7-83DA1461EE4A}">
      <dgm:prSet/>
      <dgm:spPr/>
      <dgm:t>
        <a:bodyPr/>
        <a:lstStyle/>
        <a:p>
          <a:endParaRPr lang="en-US"/>
        </a:p>
      </dgm:t>
    </dgm:pt>
    <dgm:pt modelId="{AC11CB63-F75D-4401-9EB8-B69DEE1FCDF5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4BB0DB43-0CB6-40C1-B813-174623762396}" type="parTrans" cxnId="{9C773B8C-2802-4205-BBA1-D6A222E845D2}">
      <dgm:prSet/>
      <dgm:spPr/>
      <dgm:t>
        <a:bodyPr/>
        <a:lstStyle/>
        <a:p>
          <a:endParaRPr lang="en-US"/>
        </a:p>
      </dgm:t>
    </dgm:pt>
    <dgm:pt modelId="{77977D33-F232-495B-B2D4-2629E18C3E7C}" type="sibTrans" cxnId="{9C773B8C-2802-4205-BBA1-D6A222E845D2}">
      <dgm:prSet/>
      <dgm:spPr/>
      <dgm:t>
        <a:bodyPr/>
        <a:lstStyle/>
        <a:p>
          <a:endParaRPr lang="en-US"/>
        </a:p>
      </dgm:t>
    </dgm:pt>
    <dgm:pt modelId="{718227EA-5892-46C3-AEF2-1E974157E4D9}" type="pres">
      <dgm:prSet presAssocID="{A109E0F2-8388-4828-BBDF-A54DA2B291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CCBCFE-D733-4193-AB81-1C6FBA4B3200}" type="pres">
      <dgm:prSet presAssocID="{55B0CCD1-9B4E-428F-8FFD-D0325012F9E0}" presName="composite" presStyleCnt="0"/>
      <dgm:spPr/>
    </dgm:pt>
    <dgm:pt modelId="{60CAF8A7-0E54-4D0E-9A89-C64AF8916780}" type="pres">
      <dgm:prSet presAssocID="{55B0CCD1-9B4E-428F-8FFD-D0325012F9E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A5B14-5F62-4832-BDC1-6D262057367A}" type="pres">
      <dgm:prSet presAssocID="{55B0CCD1-9B4E-428F-8FFD-D0325012F9E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99455-99FC-4366-8279-AAB69097DD4E}" type="pres">
      <dgm:prSet presAssocID="{80CA81DA-53A0-4658-999E-A08FED3D6310}" presName="space" presStyleCnt="0"/>
      <dgm:spPr/>
    </dgm:pt>
    <dgm:pt modelId="{35EB50EC-B831-4AFE-93AB-5E8201B1B3AF}" type="pres">
      <dgm:prSet presAssocID="{0F42535D-0A87-42CF-B609-AB52476FD946}" presName="composite" presStyleCnt="0"/>
      <dgm:spPr/>
    </dgm:pt>
    <dgm:pt modelId="{2BB5BDFE-3C98-4334-B44A-9D0ABC862D00}" type="pres">
      <dgm:prSet presAssocID="{0F42535D-0A87-42CF-B609-AB52476FD94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64E3-6858-40C7-B622-E4A8299CBA3F}" type="pres">
      <dgm:prSet presAssocID="{0F42535D-0A87-42CF-B609-AB52476FD94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85C1C-B48C-4815-9600-06C71A46EA59}" type="presOf" srcId="{A109E0F2-8388-4828-BBDF-A54DA2B2916A}" destId="{718227EA-5892-46C3-AEF2-1E974157E4D9}" srcOrd="0" destOrd="0" presId="urn:microsoft.com/office/officeart/2005/8/layout/hList1"/>
    <dgm:cxn modelId="{13B1CA2F-32C9-4802-907F-96062656388B}" type="presOf" srcId="{55B0CCD1-9B4E-428F-8FFD-D0325012F9E0}" destId="{60CAF8A7-0E54-4D0E-9A89-C64AF8916780}" srcOrd="0" destOrd="0" presId="urn:microsoft.com/office/officeart/2005/8/layout/hList1"/>
    <dgm:cxn modelId="{3DEDED31-E605-400C-9EB4-2632A223B686}" srcId="{55B0CCD1-9B4E-428F-8FFD-D0325012F9E0}" destId="{6840090F-9447-492C-8C25-5B935FA4AC71}" srcOrd="5" destOrd="0" parTransId="{D8245AB0-CB1A-4AD6-817F-830678AAD14A}" sibTransId="{FF7126F7-787A-402F-AAA2-5B1A631925A3}"/>
    <dgm:cxn modelId="{E905CFE5-6191-4770-9606-73BDE633E58C}" type="presOf" srcId="{6840090F-9447-492C-8C25-5B935FA4AC71}" destId="{D52A5B14-5F62-4832-BDC1-6D262057367A}" srcOrd="0" destOrd="5" presId="urn:microsoft.com/office/officeart/2005/8/layout/hList1"/>
    <dgm:cxn modelId="{4364B645-B341-4A91-9094-D4BC258A8BC5}" type="presOf" srcId="{02237389-2EF0-4A72-B9DD-A98B78E4BED9}" destId="{9FFA64E3-6858-40C7-B622-E4A8299CBA3F}" srcOrd="0" destOrd="2" presId="urn:microsoft.com/office/officeart/2005/8/layout/hList1"/>
    <dgm:cxn modelId="{E3E564B1-E6D8-4D63-BEB3-9F3C37ED4A55}" srcId="{55B0CCD1-9B4E-428F-8FFD-D0325012F9E0}" destId="{9BAA6BAA-AD66-4115-AAF8-603BC401618A}" srcOrd="6" destOrd="0" parTransId="{503FC350-03AC-4D66-8C91-AF48E605C3C3}" sibTransId="{52CCB11E-0E36-4774-9DD4-BAAFE6D9693B}"/>
    <dgm:cxn modelId="{9C773B8C-2802-4205-BBA1-D6A222E845D2}" srcId="{0F42535D-0A87-42CF-B609-AB52476FD946}" destId="{AC11CB63-F75D-4401-9EB8-B69DEE1FCDF5}" srcOrd="4" destOrd="0" parTransId="{4BB0DB43-0CB6-40C1-B813-174623762396}" sibTransId="{77977D33-F232-495B-B2D4-2629E18C3E7C}"/>
    <dgm:cxn modelId="{35633ABC-C762-4984-8392-CE13FAC9DB59}" type="presOf" srcId="{7AB2A2B1-B6B0-4556-ADC3-CA9DC77312D3}" destId="{D52A5B14-5F62-4832-BDC1-6D262057367A}" srcOrd="0" destOrd="7" presId="urn:microsoft.com/office/officeart/2005/8/layout/hList1"/>
    <dgm:cxn modelId="{87EE85A9-132E-437A-98A7-83DA1461EE4A}" srcId="{0F42535D-0A87-42CF-B609-AB52476FD946}" destId="{98430DA7-6C77-4689-B322-7F022148690B}" srcOrd="3" destOrd="0" parTransId="{75D88A9C-4EC5-4011-A757-13502427BF5F}" sibTransId="{83B86B1E-A8F6-4813-BD01-1FA6B91A918F}"/>
    <dgm:cxn modelId="{9908AA47-0F19-4DB8-963F-FB9895903E24}" type="presOf" srcId="{486CD2EB-F2C3-4511-B83E-95DA0C748646}" destId="{D52A5B14-5F62-4832-BDC1-6D262057367A}" srcOrd="0" destOrd="4" presId="urn:microsoft.com/office/officeart/2005/8/layout/hList1"/>
    <dgm:cxn modelId="{CB25FFAE-09C2-45ED-A62A-9737682F2F7A}" srcId="{A42E0415-07B5-4855-9F69-7A9DE6F842D9}" destId="{EB106727-CE8A-42BF-B005-BBABE49D9ECF}" srcOrd="0" destOrd="0" parTransId="{740F5FB5-1D03-4A22-AFCC-28FC0F6DF6FE}" sibTransId="{72F0580F-BE34-4474-B30D-BD0969EF3932}"/>
    <dgm:cxn modelId="{169ED031-9CF2-4D31-9F73-3954165A0FE5}" type="presOf" srcId="{850F7722-C992-471A-AE6E-C0AB50FC0A48}" destId="{D52A5B14-5F62-4832-BDC1-6D262057367A}" srcOrd="0" destOrd="1" presId="urn:microsoft.com/office/officeart/2005/8/layout/hList1"/>
    <dgm:cxn modelId="{AB0CA364-9ECD-471E-802E-B9B8D52DCFE6}" type="presOf" srcId="{B2475904-2E00-44CD-B8C0-DEA8861118FA}" destId="{D52A5B14-5F62-4832-BDC1-6D262057367A}" srcOrd="0" destOrd="3" presId="urn:microsoft.com/office/officeart/2005/8/layout/hList1"/>
    <dgm:cxn modelId="{EACED331-0056-493E-8CA3-DB6679E4EE4D}" srcId="{55B0CCD1-9B4E-428F-8FFD-D0325012F9E0}" destId="{51B917DF-9503-49A1-8DCA-DA1A5A748E55}" srcOrd="0" destOrd="0" parTransId="{23E6F270-148E-4793-96F7-8BF5ACDC0755}" sibTransId="{3CC9575C-4A0A-4066-8466-E8EAF37A4983}"/>
    <dgm:cxn modelId="{5E9DADE0-7D62-4ED6-8CB7-B9B74AD1E0A1}" type="presOf" srcId="{51B917DF-9503-49A1-8DCA-DA1A5A748E55}" destId="{D52A5B14-5F62-4832-BDC1-6D262057367A}" srcOrd="0" destOrd="0" presId="urn:microsoft.com/office/officeart/2005/8/layout/hList1"/>
    <dgm:cxn modelId="{A5005054-D53D-4B64-A02B-720AE781FE17}" srcId="{9BAA6BAA-AD66-4115-AAF8-603BC401618A}" destId="{7AB2A2B1-B6B0-4556-ADC3-CA9DC77312D3}" srcOrd="0" destOrd="0" parTransId="{CB4D2014-0F3B-42BE-B468-8A153DE35C3C}" sibTransId="{AB76E74E-C76B-44D4-929F-E25F52D13F18}"/>
    <dgm:cxn modelId="{1E81865F-AAD6-4F1D-B10F-121226DE32D9}" type="presOf" srcId="{F5D99259-3EEB-41BF-AB4A-2EE0BCA5DA74}" destId="{D52A5B14-5F62-4832-BDC1-6D262057367A}" srcOrd="0" destOrd="10" presId="urn:microsoft.com/office/officeart/2005/8/layout/hList1"/>
    <dgm:cxn modelId="{96752A72-81D9-44B8-945B-3EA06941159B}" srcId="{0F42535D-0A87-42CF-B609-AB52476FD946}" destId="{405D4FA7-7C82-414E-B96B-4682E69615F0}" srcOrd="0" destOrd="0" parTransId="{0AA7C2DD-B178-43C2-9714-A88BE9816BA2}" sibTransId="{C45B0427-495C-4AEA-B8BD-7EA291ECC507}"/>
    <dgm:cxn modelId="{21B8A7BD-F284-4873-94A7-8537A97D1347}" type="presOf" srcId="{0F42535D-0A87-42CF-B609-AB52476FD946}" destId="{2BB5BDFE-3C98-4334-B44A-9D0ABC862D00}" srcOrd="0" destOrd="0" presId="urn:microsoft.com/office/officeart/2005/8/layout/hList1"/>
    <dgm:cxn modelId="{6FC82090-AEB0-4E6C-B9F7-ABA0B14BD051}" type="presOf" srcId="{EB106727-CE8A-42BF-B005-BBABE49D9ECF}" destId="{D52A5B14-5F62-4832-BDC1-6D262057367A}" srcOrd="0" destOrd="9" presId="urn:microsoft.com/office/officeart/2005/8/layout/hList1"/>
    <dgm:cxn modelId="{0277E937-9524-4F1B-9E49-A34395053A90}" type="presOf" srcId="{98430DA7-6C77-4689-B322-7F022148690B}" destId="{9FFA64E3-6858-40C7-B622-E4A8299CBA3F}" srcOrd="0" destOrd="3" presId="urn:microsoft.com/office/officeart/2005/8/layout/hList1"/>
    <dgm:cxn modelId="{B27CBE82-A2E4-48A9-AC32-4BB33D367F38}" srcId="{55B0CCD1-9B4E-428F-8FFD-D0325012F9E0}" destId="{A42E0415-07B5-4855-9F69-7A9DE6F842D9}" srcOrd="7" destOrd="0" parTransId="{FA75BFD8-FDFD-496A-9192-95A18C6D7D4F}" sibTransId="{289595B1-04DD-4E0C-A651-42C08A16283D}"/>
    <dgm:cxn modelId="{EC645BAC-EB41-4977-A7F5-38095040E7D3}" srcId="{A109E0F2-8388-4828-BBDF-A54DA2B2916A}" destId="{0F42535D-0A87-42CF-B609-AB52476FD946}" srcOrd="1" destOrd="0" parTransId="{B1DA272E-68C4-4614-9519-75653299E35A}" sibTransId="{F9E4930D-4182-4E21-800B-EA1FA3363C31}"/>
    <dgm:cxn modelId="{F3190470-54B5-4653-BD0C-F30F9F4EDB19}" srcId="{0F42535D-0A87-42CF-B609-AB52476FD946}" destId="{C9A8FF08-2BBD-4566-A658-76A702F8BBC7}" srcOrd="1" destOrd="0" parTransId="{47B05EC4-1D91-446A-A31A-2D2D581B56A3}" sibTransId="{E3DD616B-33E4-4BE7-9151-D08B1FC171B0}"/>
    <dgm:cxn modelId="{322BD2C5-4F55-4B7A-9A07-7ED91331F7DC}" type="presOf" srcId="{A42E0415-07B5-4855-9F69-7A9DE6F842D9}" destId="{D52A5B14-5F62-4832-BDC1-6D262057367A}" srcOrd="0" destOrd="8" presId="urn:microsoft.com/office/officeart/2005/8/layout/hList1"/>
    <dgm:cxn modelId="{59AA6384-8014-414E-8EE3-5CCCEC2B0BE8}" type="presOf" srcId="{405D4FA7-7C82-414E-B96B-4682E69615F0}" destId="{9FFA64E3-6858-40C7-B622-E4A8299CBA3F}" srcOrd="0" destOrd="0" presId="urn:microsoft.com/office/officeart/2005/8/layout/hList1"/>
    <dgm:cxn modelId="{D3F16310-E759-4270-AD54-F1ED34C6125F}" srcId="{55B0CCD1-9B4E-428F-8FFD-D0325012F9E0}" destId="{B2475904-2E00-44CD-B8C0-DEA8861118FA}" srcOrd="3" destOrd="0" parTransId="{8EFA3A57-C0D9-4E65-82D7-DE2A413CCC70}" sibTransId="{AA809237-4098-444B-91C8-B4432A6C0724}"/>
    <dgm:cxn modelId="{A239CA76-387A-4D56-8D4D-1EE7C3BC2535}" type="presOf" srcId="{AC11CB63-F75D-4401-9EB8-B69DEE1FCDF5}" destId="{9FFA64E3-6858-40C7-B622-E4A8299CBA3F}" srcOrd="0" destOrd="4" presId="urn:microsoft.com/office/officeart/2005/8/layout/hList1"/>
    <dgm:cxn modelId="{29CB28F7-8211-4DF9-9B2A-7DE7DA627529}" srcId="{A109E0F2-8388-4828-BBDF-A54DA2B2916A}" destId="{55B0CCD1-9B4E-428F-8FFD-D0325012F9E0}" srcOrd="0" destOrd="0" parTransId="{058B4771-FD50-48E8-9384-874A402603E6}" sibTransId="{80CA81DA-53A0-4658-999E-A08FED3D6310}"/>
    <dgm:cxn modelId="{90E76291-C3D5-41EC-8A09-ABF433ACA26D}" srcId="{55B0CCD1-9B4E-428F-8FFD-D0325012F9E0}" destId="{850F7722-C992-471A-AE6E-C0AB50FC0A48}" srcOrd="1" destOrd="0" parTransId="{EA7DC6D8-FE89-4A6D-99DA-103C88FEA172}" sibTransId="{0890FD2F-5D29-477E-AFF0-940D6EFA5619}"/>
    <dgm:cxn modelId="{98C439CB-08C7-4270-B322-39F7D5155D4C}" srcId="{55B0CCD1-9B4E-428F-8FFD-D0325012F9E0}" destId="{6390D29F-959D-4B7F-B573-5EA4F556865E}" srcOrd="2" destOrd="0" parTransId="{D5018269-7E8E-48E8-8535-BF5B9B31FB3B}" sibTransId="{8E2C3550-0F57-4C2B-B77E-342B726CC7A4}"/>
    <dgm:cxn modelId="{A1942767-1604-45F8-878C-70494C101CAE}" srcId="{0F42535D-0A87-42CF-B609-AB52476FD946}" destId="{02237389-2EF0-4A72-B9DD-A98B78E4BED9}" srcOrd="2" destOrd="0" parTransId="{03E5BAD4-07D1-4703-B917-9D52C62AA773}" sibTransId="{70D18443-379F-4EBA-B99D-87954107233B}"/>
    <dgm:cxn modelId="{77424D58-66F5-494F-A575-E8FFD51BC1B0}" srcId="{55B0CCD1-9B4E-428F-8FFD-D0325012F9E0}" destId="{486CD2EB-F2C3-4511-B83E-95DA0C748646}" srcOrd="4" destOrd="0" parTransId="{0FD8B5CC-F3B0-4140-B5F0-C50D556F987B}" sibTransId="{72871973-1351-4A2C-B885-5D628CEDC068}"/>
    <dgm:cxn modelId="{5F082E06-B88D-4E9C-A8E9-B6C963685268}" type="presOf" srcId="{C9A8FF08-2BBD-4566-A658-76A702F8BBC7}" destId="{9FFA64E3-6858-40C7-B622-E4A8299CBA3F}" srcOrd="0" destOrd="1" presId="urn:microsoft.com/office/officeart/2005/8/layout/hList1"/>
    <dgm:cxn modelId="{D84E4137-0DB5-456E-B6D0-0BD135DCF2ED}" type="presOf" srcId="{6390D29F-959D-4B7F-B573-5EA4F556865E}" destId="{D52A5B14-5F62-4832-BDC1-6D262057367A}" srcOrd="0" destOrd="2" presId="urn:microsoft.com/office/officeart/2005/8/layout/hList1"/>
    <dgm:cxn modelId="{91C6C539-0C7A-4C16-90E4-53FF3A7952A9}" type="presOf" srcId="{9BAA6BAA-AD66-4115-AAF8-603BC401618A}" destId="{D52A5B14-5F62-4832-BDC1-6D262057367A}" srcOrd="0" destOrd="6" presId="urn:microsoft.com/office/officeart/2005/8/layout/hList1"/>
    <dgm:cxn modelId="{04E3C581-04C7-405C-9140-4CB71152B8E4}" srcId="{A42E0415-07B5-4855-9F69-7A9DE6F842D9}" destId="{F5D99259-3EEB-41BF-AB4A-2EE0BCA5DA74}" srcOrd="1" destOrd="0" parTransId="{DA7A8E6B-38E1-4141-8901-7D607011B4E1}" sibTransId="{D78D2AA1-38F9-425E-9891-0580A1AF02D7}"/>
    <dgm:cxn modelId="{44C6FE0B-8F4C-456D-9618-ED0460C7991E}" type="presParOf" srcId="{718227EA-5892-46C3-AEF2-1E974157E4D9}" destId="{92CCBCFE-D733-4193-AB81-1C6FBA4B3200}" srcOrd="0" destOrd="0" presId="urn:microsoft.com/office/officeart/2005/8/layout/hList1"/>
    <dgm:cxn modelId="{E16EE232-17E1-4DB4-A1DB-87C4A2A7E8C4}" type="presParOf" srcId="{92CCBCFE-D733-4193-AB81-1C6FBA4B3200}" destId="{60CAF8A7-0E54-4D0E-9A89-C64AF8916780}" srcOrd="0" destOrd="0" presId="urn:microsoft.com/office/officeart/2005/8/layout/hList1"/>
    <dgm:cxn modelId="{E5AECD4F-913C-4BB0-B4AB-7AA3430047AD}" type="presParOf" srcId="{92CCBCFE-D733-4193-AB81-1C6FBA4B3200}" destId="{D52A5B14-5F62-4832-BDC1-6D262057367A}" srcOrd="1" destOrd="0" presId="urn:microsoft.com/office/officeart/2005/8/layout/hList1"/>
    <dgm:cxn modelId="{4D39FEBC-AF85-4789-A570-EC004E279126}" type="presParOf" srcId="{718227EA-5892-46C3-AEF2-1E974157E4D9}" destId="{41099455-99FC-4366-8279-AAB69097DD4E}" srcOrd="1" destOrd="0" presId="urn:microsoft.com/office/officeart/2005/8/layout/hList1"/>
    <dgm:cxn modelId="{23AEB0BA-D212-4387-9F62-50CA6CC47381}" type="presParOf" srcId="{718227EA-5892-46C3-AEF2-1E974157E4D9}" destId="{35EB50EC-B831-4AFE-93AB-5E8201B1B3AF}" srcOrd="2" destOrd="0" presId="urn:microsoft.com/office/officeart/2005/8/layout/hList1"/>
    <dgm:cxn modelId="{42BCD432-CB08-44BF-A1AA-ABC61B0D39E5}" type="presParOf" srcId="{35EB50EC-B831-4AFE-93AB-5E8201B1B3AF}" destId="{2BB5BDFE-3C98-4334-B44A-9D0ABC862D00}" srcOrd="0" destOrd="0" presId="urn:microsoft.com/office/officeart/2005/8/layout/hList1"/>
    <dgm:cxn modelId="{452AE2CC-63B5-4893-99C6-94C34AF90E4E}" type="presParOf" srcId="{35EB50EC-B831-4AFE-93AB-5E8201B1B3AF}" destId="{9FFA64E3-6858-40C7-B622-E4A8299CBA3F}" srcOrd="1" destOrd="0" presId="urn:microsoft.com/office/officeart/2005/8/layout/hList1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1E544B-65D2-4251-A371-93F3C59059A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0E1000-8219-4EBD-AE11-C0D13C77128C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Supervisor provides paperwork to employee</a:t>
          </a:r>
          <a:endParaRPr lang="en-US" dirty="0"/>
        </a:p>
      </dgm:t>
    </dgm:pt>
    <dgm:pt modelId="{040F2EEC-23EB-4D9D-8A0F-D0834C463077}" type="parTrans" cxnId="{95CE02AA-849E-41F0-B1AC-5D8DD3412909}">
      <dgm:prSet/>
      <dgm:spPr/>
      <dgm:t>
        <a:bodyPr/>
        <a:lstStyle/>
        <a:p>
          <a:endParaRPr lang="en-US"/>
        </a:p>
      </dgm:t>
    </dgm:pt>
    <dgm:pt modelId="{2BB162DD-EF44-4862-B76D-CFA5AFEA66E0}" type="sibTrans" cxnId="{95CE02AA-849E-41F0-B1AC-5D8DD3412909}">
      <dgm:prSet/>
      <dgm:spPr/>
      <dgm:t>
        <a:bodyPr/>
        <a:lstStyle/>
        <a:p>
          <a:endParaRPr lang="en-US"/>
        </a:p>
      </dgm:t>
    </dgm:pt>
    <dgm:pt modelId="{48F79AB0-F475-4855-90DC-D51F0778DD89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Employee submits paperwork within  one week</a:t>
          </a:r>
          <a:endParaRPr lang="en-US" dirty="0"/>
        </a:p>
      </dgm:t>
    </dgm:pt>
    <dgm:pt modelId="{A2E775C0-5F44-49A4-8D38-2CED99CFA007}" type="parTrans" cxnId="{FAB3D14D-919B-4D0B-993A-E381F457C696}">
      <dgm:prSet/>
      <dgm:spPr/>
      <dgm:t>
        <a:bodyPr/>
        <a:lstStyle/>
        <a:p>
          <a:endParaRPr lang="en-US"/>
        </a:p>
      </dgm:t>
    </dgm:pt>
    <dgm:pt modelId="{A2A5C991-8074-4BB3-BB3B-36C595D94B3F}" type="sibTrans" cxnId="{FAB3D14D-919B-4D0B-993A-E381F457C696}">
      <dgm:prSet/>
      <dgm:spPr/>
      <dgm:t>
        <a:bodyPr/>
        <a:lstStyle/>
        <a:p>
          <a:endParaRPr lang="en-US"/>
        </a:p>
      </dgm:t>
    </dgm:pt>
    <dgm:pt modelId="{E81859FE-0BE1-454A-BB17-9BE8514BF4E8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Tax Forms</a:t>
          </a:r>
          <a:endParaRPr lang="en-US" dirty="0"/>
        </a:p>
      </dgm:t>
    </dgm:pt>
    <dgm:pt modelId="{237332D6-9829-4125-9946-15856F3002DC}" type="parTrans" cxnId="{954A8C39-4A1B-4635-BA74-900869D93F66}">
      <dgm:prSet/>
      <dgm:spPr/>
      <dgm:t>
        <a:bodyPr/>
        <a:lstStyle/>
        <a:p>
          <a:endParaRPr lang="en-US"/>
        </a:p>
      </dgm:t>
    </dgm:pt>
    <dgm:pt modelId="{C2BFE855-9FB7-4BC4-BDD5-DD32D88D8DAB}" type="sibTrans" cxnId="{954A8C39-4A1B-4635-BA74-900869D93F66}">
      <dgm:prSet/>
      <dgm:spPr/>
      <dgm:t>
        <a:bodyPr/>
        <a:lstStyle/>
        <a:p>
          <a:endParaRPr lang="en-US"/>
        </a:p>
      </dgm:t>
    </dgm:pt>
    <dgm:pt modelId="{18AC8354-90DA-4B84-8F27-B08B89678A6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smtClean="0"/>
            <a:t>401k</a:t>
          </a:r>
          <a:endParaRPr lang="en-US"/>
        </a:p>
      </dgm:t>
    </dgm:pt>
    <dgm:pt modelId="{1D09A3CC-2EDD-4243-BBB8-CDC5BC71DBEA}" type="parTrans" cxnId="{84C84E5A-9742-4169-8D52-BAA41804354F}">
      <dgm:prSet/>
      <dgm:spPr/>
      <dgm:t>
        <a:bodyPr/>
        <a:lstStyle/>
        <a:p>
          <a:endParaRPr lang="en-US"/>
        </a:p>
      </dgm:t>
    </dgm:pt>
    <dgm:pt modelId="{AC146137-EA98-461C-8C7D-69F1FA6D5E66}" type="sibTrans" cxnId="{84C84E5A-9742-4169-8D52-BAA41804354F}">
      <dgm:prSet/>
      <dgm:spPr/>
      <dgm:t>
        <a:bodyPr/>
        <a:lstStyle/>
        <a:p>
          <a:endParaRPr lang="en-US"/>
        </a:p>
      </dgm:t>
    </dgm:pt>
    <dgm:pt modelId="{DD9EA1D3-AD88-4205-A820-35757EF6E75C}">
      <dgm:prSet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en-US" dirty="0" smtClean="0"/>
            <a:t>Emergency Contact Information</a:t>
          </a:r>
          <a:endParaRPr lang="en-US" dirty="0"/>
        </a:p>
      </dgm:t>
    </dgm:pt>
    <dgm:pt modelId="{C9A146D9-5467-4FF3-8B57-80CAF2AEB0AF}" type="parTrans" cxnId="{5D4B55F7-E43F-4A85-AC20-E3179E7154A3}">
      <dgm:prSet/>
      <dgm:spPr/>
      <dgm:t>
        <a:bodyPr/>
        <a:lstStyle/>
        <a:p>
          <a:endParaRPr lang="en-US"/>
        </a:p>
      </dgm:t>
    </dgm:pt>
    <dgm:pt modelId="{A31CE14E-854D-41CC-98CA-EF7EE5EBD99F}" type="sibTrans" cxnId="{5D4B55F7-E43F-4A85-AC20-E3179E7154A3}">
      <dgm:prSet/>
      <dgm:spPr/>
      <dgm:t>
        <a:bodyPr/>
        <a:lstStyle/>
        <a:p>
          <a:endParaRPr lang="en-US"/>
        </a:p>
      </dgm:t>
    </dgm:pt>
    <dgm:pt modelId="{E8183C83-14A0-45EB-A61E-92223B4FEB8B}" type="pres">
      <dgm:prSet presAssocID="{E01E544B-65D2-4251-A371-93F3C59059A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5EE4B4-3C23-4D9B-AC2D-A6212AC58548}" type="pres">
      <dgm:prSet presAssocID="{2A0E1000-8219-4EBD-AE11-C0D13C77128C}" presName="parAndChTx" presStyleLbl="node1" presStyleIdx="0" presStyleCnt="2" custScaleX="76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BABBB1-008C-4758-BB8C-A625560C62FC}" type="pres">
      <dgm:prSet presAssocID="{2BB162DD-EF44-4862-B76D-CFA5AFEA66E0}" presName="parAndChSpace" presStyleCnt="0"/>
      <dgm:spPr/>
    </dgm:pt>
    <dgm:pt modelId="{26BF7D44-5E7E-43BF-B3CB-7F7573C5FE63}" type="pres">
      <dgm:prSet presAssocID="{48F79AB0-F475-4855-90DC-D51F0778DD89}" presName="parAndChTx" presStyleLbl="node1" presStyleIdx="1" presStyleCnt="2" custLinFactNeighborX="6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C06C93-E448-480A-B896-824AF24BB0CA}" type="presOf" srcId="{DD9EA1D3-AD88-4205-A820-35757EF6E75C}" destId="{26BF7D44-5E7E-43BF-B3CB-7F7573C5FE63}" srcOrd="0" destOrd="3" presId="urn:microsoft.com/office/officeart/2005/8/layout/hChevron3"/>
    <dgm:cxn modelId="{84C84E5A-9742-4169-8D52-BAA41804354F}" srcId="{48F79AB0-F475-4855-90DC-D51F0778DD89}" destId="{18AC8354-90DA-4B84-8F27-B08B89678A6C}" srcOrd="1" destOrd="0" parTransId="{1D09A3CC-2EDD-4243-BBB8-CDC5BC71DBEA}" sibTransId="{AC146137-EA98-461C-8C7D-69F1FA6D5E66}"/>
    <dgm:cxn modelId="{3D2A7C99-CFCD-4F3A-980D-80509E60FD45}" type="presOf" srcId="{2A0E1000-8219-4EBD-AE11-C0D13C77128C}" destId="{DC5EE4B4-3C23-4D9B-AC2D-A6212AC58548}" srcOrd="0" destOrd="0" presId="urn:microsoft.com/office/officeart/2005/8/layout/hChevron3"/>
    <dgm:cxn modelId="{BE6010D1-E0B1-475A-9C47-9DE7D7B52307}" type="presOf" srcId="{E01E544B-65D2-4251-A371-93F3C59059A2}" destId="{E8183C83-14A0-45EB-A61E-92223B4FEB8B}" srcOrd="0" destOrd="0" presId="urn:microsoft.com/office/officeart/2005/8/layout/hChevron3"/>
    <dgm:cxn modelId="{FAB3D14D-919B-4D0B-993A-E381F457C696}" srcId="{E01E544B-65D2-4251-A371-93F3C59059A2}" destId="{48F79AB0-F475-4855-90DC-D51F0778DD89}" srcOrd="1" destOrd="0" parTransId="{A2E775C0-5F44-49A4-8D38-2CED99CFA007}" sibTransId="{A2A5C991-8074-4BB3-BB3B-36C595D94B3F}"/>
    <dgm:cxn modelId="{954A8C39-4A1B-4635-BA74-900869D93F66}" srcId="{48F79AB0-F475-4855-90DC-D51F0778DD89}" destId="{E81859FE-0BE1-454A-BB17-9BE8514BF4E8}" srcOrd="0" destOrd="0" parTransId="{237332D6-9829-4125-9946-15856F3002DC}" sibTransId="{C2BFE855-9FB7-4BC4-BDD5-DD32D88D8DAB}"/>
    <dgm:cxn modelId="{5D4B55F7-E43F-4A85-AC20-E3179E7154A3}" srcId="{48F79AB0-F475-4855-90DC-D51F0778DD89}" destId="{DD9EA1D3-AD88-4205-A820-35757EF6E75C}" srcOrd="2" destOrd="0" parTransId="{C9A146D9-5467-4FF3-8B57-80CAF2AEB0AF}" sibTransId="{A31CE14E-854D-41CC-98CA-EF7EE5EBD99F}"/>
    <dgm:cxn modelId="{397155FC-B18E-434D-B040-D7133CA9747D}" type="presOf" srcId="{18AC8354-90DA-4B84-8F27-B08B89678A6C}" destId="{26BF7D44-5E7E-43BF-B3CB-7F7573C5FE63}" srcOrd="0" destOrd="2" presId="urn:microsoft.com/office/officeart/2005/8/layout/hChevron3"/>
    <dgm:cxn modelId="{27A618AE-CC09-4478-BD2B-123B90DCE7B5}" type="presOf" srcId="{E81859FE-0BE1-454A-BB17-9BE8514BF4E8}" destId="{26BF7D44-5E7E-43BF-B3CB-7F7573C5FE63}" srcOrd="0" destOrd="1" presId="urn:microsoft.com/office/officeart/2005/8/layout/hChevron3"/>
    <dgm:cxn modelId="{95CE02AA-849E-41F0-B1AC-5D8DD3412909}" srcId="{E01E544B-65D2-4251-A371-93F3C59059A2}" destId="{2A0E1000-8219-4EBD-AE11-C0D13C77128C}" srcOrd="0" destOrd="0" parTransId="{040F2EEC-23EB-4D9D-8A0F-D0834C463077}" sibTransId="{2BB162DD-EF44-4862-B76D-CFA5AFEA66E0}"/>
    <dgm:cxn modelId="{42B9BC60-B065-4C2C-A2FB-3BE8BDD8D8AE}" type="presOf" srcId="{48F79AB0-F475-4855-90DC-D51F0778DD89}" destId="{26BF7D44-5E7E-43BF-B3CB-7F7573C5FE63}" srcOrd="0" destOrd="0" presId="urn:microsoft.com/office/officeart/2005/8/layout/hChevron3"/>
    <dgm:cxn modelId="{5783F330-A8FD-4F89-8E86-13626FE045F6}" type="presParOf" srcId="{E8183C83-14A0-45EB-A61E-92223B4FEB8B}" destId="{DC5EE4B4-3C23-4D9B-AC2D-A6212AC58548}" srcOrd="0" destOrd="0" presId="urn:microsoft.com/office/officeart/2005/8/layout/hChevron3"/>
    <dgm:cxn modelId="{9818A40C-B656-45BC-9308-C4ED0A0F5809}" type="presParOf" srcId="{E8183C83-14A0-45EB-A61E-92223B4FEB8B}" destId="{FABABBB1-008C-4758-BB8C-A625560C62FC}" srcOrd="1" destOrd="0" presId="urn:microsoft.com/office/officeart/2005/8/layout/hChevron3"/>
    <dgm:cxn modelId="{8E528AD1-00C0-4B24-B9B1-19D2444FC541}" type="presParOf" srcId="{E8183C83-14A0-45EB-A61E-92223B4FEB8B}" destId="{26BF7D44-5E7E-43BF-B3CB-7F7573C5FE63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737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/>
              </a:solidFill>
            </a:rPr>
            <a:t>About </a:t>
          </a:r>
          <a:r>
            <a:rPr lang="en-US" sz="2100" kern="1200" dirty="0" err="1" smtClean="0">
              <a:solidFill>
                <a:schemeClr val="tx1"/>
              </a:solidFill>
            </a:rPr>
            <a:t>AdWorks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23988" y="97751"/>
        <a:ext cx="3609624" cy="443423"/>
      </dsp:txXfrm>
    </dsp:sp>
    <dsp:sp modelId="{A08ACECB-1B59-4987-AD39-A05ACC1FA13B}">
      <dsp:nvSpPr>
        <dsp:cNvPr id="0" name=""/>
        <dsp:cNvSpPr/>
      </dsp:nvSpPr>
      <dsp:spPr>
        <a:xfrm>
          <a:off x="0" y="62564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Accomplishments</a:t>
          </a:r>
          <a:endParaRPr lang="en-US" sz="2100" kern="1200" dirty="0"/>
        </a:p>
      </dsp:txBody>
      <dsp:txXfrm>
        <a:off x="23988" y="649631"/>
        <a:ext cx="3609624" cy="443423"/>
      </dsp:txXfrm>
    </dsp:sp>
    <dsp:sp modelId="{96DEE890-97ED-4986-8830-37DBF8FD0E0E}">
      <dsp:nvSpPr>
        <dsp:cNvPr id="0" name=""/>
        <dsp:cNvSpPr/>
      </dsp:nvSpPr>
      <dsp:spPr>
        <a:xfrm>
          <a:off x="0" y="117752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Organization</a:t>
          </a:r>
          <a:endParaRPr lang="en-US" sz="2100" kern="1200" dirty="0"/>
        </a:p>
      </dsp:txBody>
      <dsp:txXfrm>
        <a:off x="23988" y="1201511"/>
        <a:ext cx="3609624" cy="443423"/>
      </dsp:txXfrm>
    </dsp:sp>
    <dsp:sp modelId="{26082038-E7D7-4B88-9901-1FEF7B437361}">
      <dsp:nvSpPr>
        <dsp:cNvPr id="0" name=""/>
        <dsp:cNvSpPr/>
      </dsp:nvSpPr>
      <dsp:spPr>
        <a:xfrm>
          <a:off x="0" y="172940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Working with Clients</a:t>
          </a:r>
          <a:endParaRPr lang="en-US" sz="2100" kern="1200" dirty="0"/>
        </a:p>
      </dsp:txBody>
      <dsp:txXfrm>
        <a:off x="23988" y="1753391"/>
        <a:ext cx="3609624" cy="443423"/>
      </dsp:txXfrm>
    </dsp:sp>
    <dsp:sp modelId="{D33590D4-2843-41C9-A077-7351FC5C7577}">
      <dsp:nvSpPr>
        <dsp:cNvPr id="0" name=""/>
        <dsp:cNvSpPr/>
      </dsp:nvSpPr>
      <dsp:spPr>
        <a:xfrm>
          <a:off x="0" y="228128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Health Insurance</a:t>
          </a:r>
          <a:endParaRPr lang="en-US" sz="2100" kern="1200" dirty="0"/>
        </a:p>
      </dsp:txBody>
      <dsp:txXfrm>
        <a:off x="23988" y="2305271"/>
        <a:ext cx="3609624" cy="443423"/>
      </dsp:txXfrm>
    </dsp:sp>
    <dsp:sp modelId="{9A6AE5AD-EC98-4ABA-994D-CB8098D5256F}">
      <dsp:nvSpPr>
        <dsp:cNvPr id="0" name=""/>
        <dsp:cNvSpPr/>
      </dsp:nvSpPr>
      <dsp:spPr>
        <a:xfrm>
          <a:off x="0" y="2833163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Leave Time</a:t>
          </a:r>
          <a:endParaRPr lang="en-US" sz="2100" kern="1200" dirty="0"/>
        </a:p>
      </dsp:txBody>
      <dsp:txXfrm>
        <a:off x="23988" y="2857151"/>
        <a:ext cx="3609624" cy="443423"/>
      </dsp:txXfrm>
    </dsp:sp>
    <dsp:sp modelId="{047C6185-8A33-4FDA-BE39-B0175176EA04}">
      <dsp:nvSpPr>
        <dsp:cNvPr id="0" name=""/>
        <dsp:cNvSpPr/>
      </dsp:nvSpPr>
      <dsp:spPr>
        <a:xfrm>
          <a:off x="0" y="3385044"/>
          <a:ext cx="3657600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Paperwork Process</a:t>
          </a:r>
          <a:endParaRPr lang="en-US" sz="2100" kern="1200" dirty="0"/>
        </a:p>
      </dsp:txBody>
      <dsp:txXfrm>
        <a:off x="23988" y="3409032"/>
        <a:ext cx="3609624" cy="44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2768991" y="2020907"/>
          <a:ext cx="1929616" cy="192961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Satisfied Client</a:t>
          </a:r>
          <a:endParaRPr lang="en-US" sz="3100" kern="1200" dirty="0"/>
        </a:p>
      </dsp:txBody>
      <dsp:txXfrm>
        <a:off x="3051577" y="2303493"/>
        <a:ext cx="1364444" cy="1364444"/>
      </dsp:txXfrm>
    </dsp:sp>
    <dsp:sp modelId="{43ECF5E7-5A4C-46D8-9AC6-27C79D9D1377}">
      <dsp:nvSpPr>
        <dsp:cNvPr id="0" name=""/>
        <dsp:cNvSpPr/>
      </dsp:nvSpPr>
      <dsp:spPr>
        <a:xfrm rot="20700000">
          <a:off x="4721999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5217049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Media Relations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Contacts media outlets</a:t>
          </a:r>
          <a:endParaRPr lang="en-US" sz="1600" kern="1200" dirty="0"/>
        </a:p>
      </dsp:txBody>
      <dsp:txXfrm>
        <a:off x="5260002" y="1652385"/>
        <a:ext cx="1747229" cy="1380602"/>
      </dsp:txXfrm>
    </dsp:sp>
    <dsp:sp modelId="{09EAB628-81E1-48D7-B19B-619EDE0204F6}">
      <dsp:nvSpPr>
        <dsp:cNvPr id="0" name=""/>
        <dsp:cNvSpPr/>
      </dsp:nvSpPr>
      <dsp:spPr>
        <a:xfrm rot="17700000">
          <a:off x="3762284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3867216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Sales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Sells ad space</a:t>
          </a:r>
          <a:endParaRPr lang="en-US" sz="1600" kern="1200" dirty="0"/>
        </a:p>
      </dsp:txBody>
      <dsp:txXfrm>
        <a:off x="3910169" y="43717"/>
        <a:ext cx="1747229" cy="1380602"/>
      </dsp:txXfrm>
    </dsp:sp>
    <dsp:sp modelId="{60C9A54F-C5FB-4ED9-9F11-1D3395C946ED}">
      <dsp:nvSpPr>
        <dsp:cNvPr id="0" name=""/>
        <dsp:cNvSpPr/>
      </dsp:nvSpPr>
      <dsp:spPr>
        <a:xfrm rot="14700000">
          <a:off x="2269232" y="1109814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1767248" y="764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Design/Creative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1810201" y="43717"/>
        <a:ext cx="1747229" cy="1380602"/>
      </dsp:txXfrm>
    </dsp:sp>
    <dsp:sp modelId="{88B6481A-11AC-474A-8B43-ACD14F9FD966}">
      <dsp:nvSpPr>
        <dsp:cNvPr id="0" name=""/>
        <dsp:cNvSpPr/>
      </dsp:nvSpPr>
      <dsp:spPr>
        <a:xfrm rot="11700000">
          <a:off x="1309516" y="2253559"/>
          <a:ext cx="1436083" cy="5499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tint val="60000"/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tint val="60000"/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417415" y="1609432"/>
          <a:ext cx="1833135" cy="146650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Advertising</a:t>
          </a:r>
          <a:endParaRPr lang="en-US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460368" y="1652385"/>
        <a:ext cx="1747229" cy="1380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CAF8A7-0E54-4D0E-9A89-C64AF8916780}">
      <dsp:nvSpPr>
        <dsp:cNvPr id="0" name=""/>
        <dsp:cNvSpPr/>
      </dsp:nvSpPr>
      <dsp:spPr>
        <a:xfrm>
          <a:off x="34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Paid Leave</a:t>
          </a:r>
          <a:endParaRPr lang="en-US" sz="3200" kern="1200" dirty="0"/>
        </a:p>
      </dsp:txBody>
      <dsp:txXfrm>
        <a:off x="34" y="91385"/>
        <a:ext cx="3275855" cy="690289"/>
      </dsp:txXfrm>
    </dsp:sp>
    <dsp:sp modelId="{D52A5B14-5F62-4832-BDC1-6D262057367A}">
      <dsp:nvSpPr>
        <dsp:cNvPr id="0" name=""/>
        <dsp:cNvSpPr/>
      </dsp:nvSpPr>
      <dsp:spPr>
        <a:xfrm>
          <a:off x="34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Organ Donor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Holidays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extra per year</a:t>
          </a:r>
          <a:endParaRPr lang="en-US" sz="1900" kern="1200"/>
        </a:p>
      </dsp:txBody>
      <dsp:txXfrm>
        <a:off x="34" y="781674"/>
        <a:ext cx="3275855" cy="3546539"/>
      </dsp:txXfrm>
    </dsp:sp>
    <dsp:sp modelId="{2BB5BDFE-3C98-4334-B44A-9D0ABC862D00}">
      <dsp:nvSpPr>
        <dsp:cNvPr id="0" name=""/>
        <dsp:cNvSpPr/>
      </dsp:nvSpPr>
      <dsp:spPr>
        <a:xfrm>
          <a:off x="3734509" y="91385"/>
          <a:ext cx="3275855" cy="690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br" rotWithShape="0">
            <a:srgbClr val="000000">
              <a:alpha val="57000"/>
            </a:srgbClr>
          </a:outerShdw>
        </a:effectLst>
        <a:scene3d>
          <a:camera prst="orthographicFront">
            <a:rot lat="0" lon="0" rev="0"/>
          </a:camera>
          <a:lightRig rig="twoPt" dir="t">
            <a:rot lat="0" lon="0" rev="1800000"/>
          </a:lightRig>
        </a:scene3d>
        <a:sp3d>
          <a:bevelT w="44450" h="3175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Unpaid Leave</a:t>
          </a:r>
          <a:endParaRPr lang="en-US" sz="3200" kern="1200" dirty="0"/>
        </a:p>
      </dsp:txBody>
      <dsp:txXfrm>
        <a:off x="3734509" y="91385"/>
        <a:ext cx="3275855" cy="690289"/>
      </dsp:txXfrm>
    </dsp:sp>
    <dsp:sp modelId="{9FFA64E3-6858-40C7-B622-E4A8299CBA3F}">
      <dsp:nvSpPr>
        <dsp:cNvPr id="0" name=""/>
        <dsp:cNvSpPr/>
      </dsp:nvSpPr>
      <dsp:spPr>
        <a:xfrm>
          <a:off x="3734509" y="781674"/>
          <a:ext cx="3275855" cy="354653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3734509" y="781674"/>
        <a:ext cx="3275855" cy="3546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EE4B4-3C23-4D9B-AC2D-A6212AC58548}">
      <dsp:nvSpPr>
        <dsp:cNvPr id="0" name=""/>
        <dsp:cNvSpPr/>
      </dsp:nvSpPr>
      <dsp:spPr>
        <a:xfrm>
          <a:off x="1033" y="0"/>
          <a:ext cx="3362666" cy="3057236"/>
        </a:xfrm>
        <a:prstGeom prst="homePlate">
          <a:avLst>
            <a:gd name="adj" fmla="val 2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621989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Supervisor provides paperwork to employee</a:t>
          </a:r>
          <a:endParaRPr lang="en-US" sz="2800" kern="1200" dirty="0"/>
        </a:p>
      </dsp:txBody>
      <dsp:txXfrm>
        <a:off x="1033" y="0"/>
        <a:ext cx="2980512" cy="3057236"/>
      </dsp:txXfrm>
    </dsp:sp>
    <dsp:sp modelId="{26BF7D44-5E7E-43BF-B3CB-7F7573C5FE63}">
      <dsp:nvSpPr>
        <dsp:cNvPr id="0" name=""/>
        <dsp:cNvSpPr/>
      </dsp:nvSpPr>
      <dsp:spPr>
        <a:xfrm>
          <a:off x="2483172" y="0"/>
          <a:ext cx="4407799" cy="3057236"/>
        </a:xfrm>
        <a:prstGeom prst="chevron">
          <a:avLst>
            <a:gd name="adj" fmla="val 25000"/>
          </a:avLst>
        </a:prstGeom>
        <a:solidFill>
          <a:schemeClr val="accent2">
            <a:lumMod val="75000"/>
          </a:schemeClr>
        </a:solidFill>
        <a:ln w="1905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5497" tIns="71120" rIns="155497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Employee submits paperwork within  one week</a:t>
          </a:r>
          <a:endParaRPr lang="en-US" sz="28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Tax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401k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Emergency Contact Information</a:t>
          </a:r>
          <a:endParaRPr lang="en-US" sz="2200" kern="1200" dirty="0"/>
        </a:p>
      </dsp:txBody>
      <dsp:txXfrm>
        <a:off x="3247481" y="0"/>
        <a:ext cx="2879181" cy="3057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767126"/>
            <a:ext cx="8041440" cy="1442674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514600" y="1524000"/>
            <a:ext cx="41148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03DE90-9FE4-439C-9A11-0D007FDF506C}" type="datetimeFigureOut">
              <a:rPr lang="en-US" smtClean="0"/>
              <a:t>1/27/2011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 rot="360000">
            <a:off x="3346933" y="3525545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AdWorks Agency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 rot="360000">
            <a:off x="3209709" y="5197828"/>
            <a:ext cx="4706690" cy="424769"/>
          </a:xfrm>
        </p:spPr>
        <p:txBody>
          <a:bodyPr>
            <a:normAutofit/>
          </a:bodyPr>
          <a:lstStyle/>
          <a:p>
            <a:r>
              <a:rPr lang="en-US" dirty="0" smtClean="0"/>
              <a:t>Advertising that is always on target.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>
                        <a14:foregroundMark x1="13235" y1="33700" x2="13235" y2="33700"/>
                        <a14:foregroundMark x1="21176" y1="38462" x2="21176" y2="38462"/>
                        <a14:foregroundMark x1="17647" y1="39194" x2="17647" y2="39194"/>
                        <a14:foregroundMark x1="20000" y1="39194" x2="20000" y2="39194"/>
                        <a14:foregroundMark x1="18824" y1="36996" x2="18824" y2="36996"/>
                        <a14:foregroundMark x1="24412" y1="39927" x2="24412" y2="39927"/>
                        <a14:foregroundMark x1="18235" y1="38462" x2="18235" y2="38462"/>
                        <a14:foregroundMark x1="22059" y1="39927" x2="22059" y2="39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033">
            <a:off x="600501" y="4167601"/>
            <a:ext cx="2139132" cy="171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41440" cy="1442674"/>
          </a:xfrm>
        </p:spPr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17710315"/>
              </p:ext>
            </p:extLst>
          </p:nvPr>
        </p:nvGraphicFramePr>
        <p:xfrm>
          <a:off x="1066800" y="1905000"/>
          <a:ext cx="7010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51280" y="386126"/>
            <a:ext cx="8041440" cy="1442674"/>
          </a:xfrm>
        </p:spPr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717409"/>
              </p:ext>
            </p:extLst>
          </p:nvPr>
        </p:nvGraphicFramePr>
        <p:xfrm>
          <a:off x="1262428" y="2286000"/>
          <a:ext cx="6890972" cy="305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8388"/>
            <a:ext cx="7467600" cy="39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Free Online Computer Training: Great website for Microsoft Office classes,  Computer Basics, and more.</a:t>
            </a:r>
          </a:p>
          <a:p>
            <a:r>
              <a:rPr lang="en-US" sz="2400" dirty="0" smtClean="0"/>
              <a:t>Offline Resources: See your manager</a:t>
            </a:r>
          </a:p>
          <a:p>
            <a:r>
              <a:rPr lang="en-US" sz="2400" dirty="0" smtClean="0"/>
              <a:t>Financial and Retirement Planning</a:t>
            </a:r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41440" cy="1219200"/>
          </a:xfrm>
        </p:spPr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31029555"/>
              </p:ext>
            </p:extLst>
          </p:nvPr>
        </p:nvGraphicFramePr>
        <p:xfrm>
          <a:off x="2743200" y="1828800"/>
          <a:ext cx="3657600" cy="39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  <p:pic>
        <p:nvPicPr>
          <p:cNvPr id="5" name="Picture 3" descr="C:\Users\elizabeth\AppData\Local\Microsoft\Windows\Temporary Internet Files\Content.IE5\AQXRCVPL\MP900443955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7257" y1="27907" x2="87257" y2="27907"/>
                        <a14:foregroundMark x1="77970" y1="15349" x2="86609" y2="49302"/>
                        <a14:foregroundMark x1="99784" y1="55349" x2="82505" y2="99302"/>
                        <a14:foregroundMark x1="0" y1="83488" x2="39525" y2="99070"/>
                        <a14:foregroundMark x1="0" y1="82791" x2="24406" y2="92093"/>
                        <a14:foregroundMark x1="648" y1="233" x2="0" y2="64419"/>
                        <a14:foregroundMark x1="0" y1="84186" x2="43413" y2="99535"/>
                        <a14:foregroundMark x1="22030" y1="83953" x2="11447" y2="55814"/>
                        <a14:foregroundMark x1="216" y1="59302" x2="1080" y2="90465"/>
                        <a14:foregroundMark x1="7127" y1="59070" x2="50540" y2="74419"/>
                        <a14:foregroundMark x1="28726" y1="64884" x2="98920" y2="465"/>
                        <a14:foregroundMark x1="97192" y1="3488" x2="95896" y2="56047"/>
                        <a14:foregroundMark x1="95896" y1="4884" x2="99352" y2="44186"/>
                        <a14:foregroundMark x1="99136" y1="2558" x2="99568" y2="36744"/>
                        <a14:foregroundMark x1="95464" y1="9302" x2="83585" y2="87907"/>
                        <a14:foregroundMark x1="83585" y1="87907" x2="44060" y2="42326"/>
                        <a14:foregroundMark x1="60259" y1="50930" x2="94384" y2="43488"/>
                        <a14:foregroundMark x1="88553" y1="40465" x2="85313" y2="96047"/>
                        <a14:foregroundMark x1="84449" y1="51163" x2="67603" y2="77674"/>
                        <a14:foregroundMark x1="82937" y1="44884" x2="60043" y2="71395"/>
                        <a14:foregroundMark x1="69114" y1="44884" x2="53780" y2="64419"/>
                        <a14:foregroundMark x1="34557" y1="53721" x2="19222" y2="50233"/>
                        <a14:foregroundMark x1="82505" y1="96744" x2="50324" y2="95814"/>
                        <a14:foregroundMark x1="84449" y1="90233" x2="32613" y2="96744"/>
                        <a14:foregroundMark x1="79050" y1="85581" x2="16631" y2="87442"/>
                        <a14:foregroundMark x1="68251" y1="81628" x2="39957" y2="66977"/>
                        <a14:foregroundMark x1="85961" y1="90000" x2="82505" y2="98140"/>
                        <a14:foregroundMark x1="75162" y1="6744" x2="1296" y2="31163"/>
                        <a14:foregroundMark x1="47948" y1="25814" x2="10799" y2="39070"/>
                        <a14:foregroundMark x1="50756" y1="55814" x2="52268" y2="72791"/>
                        <a14:foregroundMark x1="39093" y1="49535" x2="60043" y2="72558"/>
                        <a14:foregroundMark x1="36501" y1="70000" x2="62635" y2="57907"/>
                        <a14:foregroundMark x1="25054" y1="66512" x2="21598" y2="56279"/>
                        <a14:foregroundMark x1="0" y1="6279" x2="54644" y2="5116"/>
                        <a14:foregroundMark x1="8423" y1="50930" x2="15983" y2="82558"/>
                        <a14:backgroundMark x1="96328" y1="76744" x2="96328" y2="76744"/>
                        <a14:backgroundMark x1="98056" y1="71628" x2="98056" y2="71628"/>
                        <a14:backgroundMark x1="98056" y1="68837" x2="98056" y2="68837"/>
                        <a14:backgroundMark x1="99784" y1="62326" x2="97624" y2="63953"/>
                        <a14:backgroundMark x1="98704" y1="66279" x2="86177" y2="99070"/>
                        <a14:backgroundMark x1="99784" y1="62093" x2="88553" y2="91163"/>
                        <a14:backgroundMark x1="99784" y1="58837" x2="84449" y2="99302"/>
                        <a14:backgroundMark x1="5184" y1="93721" x2="5184" y2="93721"/>
                        <a14:backgroundMark x1="3024" y1="87209" x2="42981" y2="99535"/>
                        <a14:backgroundMark x1="32397" y1="97674" x2="35205" y2="99535"/>
                        <a14:backgroundMark x1="25918" y1="96279" x2="35205" y2="99535"/>
                        <a14:backgroundMark x1="0" y1="87442" x2="11447" y2="92093"/>
                        <a14:backgroundMark x1="0" y1="83256" x2="15119" y2="91395"/>
                        <a14:backgroundMark x1="12743" y1="91628" x2="216" y2="90000"/>
                        <a14:backgroundMark x1="0" y1="84884" x2="2808" y2="86279"/>
                        <a14:backgroundMark x1="38445" y1="98837" x2="38445" y2="98837"/>
                        <a14:backgroundMark x1="37149" y1="98837" x2="39093" y2="99535"/>
                        <a14:backgroundMark x1="35421" y1="97674" x2="40389" y2="99535"/>
                        <a14:backgroundMark x1="87905" y1="87442" x2="82721" y2="99535"/>
                        <a14:backgroundMark x1="32181" y1="96744" x2="40389" y2="99535"/>
                        <a14:backgroundMark x1="99784" y1="56977" x2="82721" y2="99070"/>
                        <a14:backgroundMark x1="86825" y1="93023" x2="84665" y2="97907"/>
                        <a14:backgroundMark x1="88121" y1="92326" x2="85961" y2="96047"/>
                        <a14:backgroundMark x1="88337" y1="94651" x2="86177" y2="97442"/>
                        <a14:backgroundMark x1="87257" y1="92326" x2="85313" y2="98140"/>
                        <a14:backgroundMark x1="87041" y1="92093" x2="85313" y2="99535"/>
                        <a14:backgroundMark x1="86177" y1="93023" x2="85097" y2="95581"/>
                        <a14:backgroundMark x1="86609" y1="92093" x2="85097" y2="97907"/>
                        <a14:backgroundMark x1="0" y1="86279" x2="5832" y2="90698"/>
                        <a14:backgroundMark x1="0" y1="88605" x2="4104" y2="92093"/>
                        <a14:backgroundMark x1="2160" y1="90233" x2="864" y2="85349"/>
                        <a14:backgroundMark x1="1512" y1="87674" x2="1944" y2="92093"/>
                        <a14:backgroundMark x1="1512" y1="87674" x2="864" y2="91628"/>
                        <a14:backgroundMark x1="12095" y1="90000" x2="16415" y2="91395"/>
                        <a14:backgroundMark x1="13607" y1="89767" x2="17495" y2="90930"/>
                        <a14:backgroundMark x1="0" y1="84419" x2="11231" y2="89302"/>
                        <a14:backgroundMark x1="0" y1="86744" x2="4104" y2="89767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11557">
            <a:off x="915841" y="4142112"/>
            <a:ext cx="1928937" cy="17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366474"/>
          </a:xfrm>
        </p:spPr>
        <p:txBody>
          <a:bodyPr/>
          <a:lstStyle/>
          <a:p>
            <a:r>
              <a:rPr lang="en-US" dirty="0" smtClean="0"/>
              <a:t>About 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145792"/>
            <a:ext cx="3657600" cy="39502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Full service marketing, advertising, and design firm serving regional &amp; national clients </a:t>
            </a:r>
          </a:p>
          <a:p>
            <a:r>
              <a:rPr lang="en-US" dirty="0" smtClean="0"/>
              <a:t>Started in 1989</a:t>
            </a:r>
          </a:p>
          <a:p>
            <a:r>
              <a:rPr lang="en-US" dirty="0" smtClean="0"/>
              <a:t>Build &amp; Position Brands</a:t>
            </a:r>
          </a:p>
          <a:p>
            <a:pPr lvl="1"/>
            <a:r>
              <a:rPr lang="en-US" dirty="0" smtClean="0"/>
              <a:t>Print, TV, &amp; Online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4" descr="C:\Documents and Settings\allison\Local Settings\Temporary Internet Files\Content.IE5\QNMKCX7W\MPj0422803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95800" y="1905000"/>
            <a:ext cx="3657600" cy="3657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8041440" cy="1442674"/>
          </a:xfrm>
        </p:spPr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pic>
        <p:nvPicPr>
          <p:cNvPr id="3" name="Content Placeholder 2" descr="C:\Documents and Settings\allison\Local Settings\Temporary Internet Files\Content.IE5\PGLR1IGV\MPj04222310000[1]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181601" y="1905000"/>
            <a:ext cx="2541240" cy="3810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143000" y="1828800"/>
            <a:ext cx="3733800" cy="38740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2008 Cleo Award Winner Print: Direct Mail</a:t>
            </a:r>
          </a:p>
          <a:p>
            <a:r>
              <a:rPr lang="en-US" dirty="0" smtClean="0"/>
              <a:t>Triangle Business of the Year (2007) 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Local Disaster Relief Fund &amp; Fight the Drought Awareness Ads</a:t>
            </a:r>
          </a:p>
          <a:p>
            <a:r>
              <a:rPr lang="en-US" dirty="0" smtClean="0"/>
              <a:t>2007 Ad:Tich Award for Best Banner Ad &amp; Best Next Generation Ad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6126"/>
            <a:ext cx="7924800" cy="1442674"/>
          </a:xfrm>
        </p:spPr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0"/>
            <a:r>
              <a:rPr lang="en-US" dirty="0" smtClean="0"/>
              <a:t>Liz Doe, President</a:t>
            </a:r>
            <a:endParaRPr lang="en-US" dirty="0"/>
          </a:p>
          <a:p>
            <a:pPr lvl="1"/>
            <a:r>
              <a:rPr lang="en-US" dirty="0" smtClean="0"/>
              <a:t>Marcus James, Head of Accounting</a:t>
            </a:r>
            <a:endParaRPr lang="en-US" dirty="0"/>
          </a:p>
          <a:p>
            <a:pPr lvl="1" rtl="0"/>
            <a:r>
              <a:rPr lang="en-US" dirty="0" smtClean="0"/>
              <a:t>Bob Roberts, Sales Chief</a:t>
            </a:r>
            <a:endParaRPr lang="en-US" dirty="0"/>
          </a:p>
          <a:p>
            <a:pPr lvl="2" rtl="0"/>
            <a:r>
              <a:rPr lang="en-US" dirty="0" smtClean="0"/>
              <a:t>Jim </a:t>
            </a:r>
            <a:r>
              <a:rPr lang="en-US" dirty="0" err="1" smtClean="0"/>
              <a:t>Francks</a:t>
            </a:r>
            <a:r>
              <a:rPr lang="en-US" dirty="0" smtClean="0"/>
              <a:t>, Head Salesperson</a:t>
            </a:r>
            <a:endParaRPr lang="en-US" dirty="0"/>
          </a:p>
          <a:p>
            <a:pPr lvl="3" rtl="0"/>
            <a:r>
              <a:rPr lang="en-US" dirty="0" smtClean="0"/>
              <a:t>Beth White, Salesperson</a:t>
            </a:r>
            <a:endParaRPr lang="en-US" dirty="0"/>
          </a:p>
          <a:p>
            <a:pPr lvl="3" rtl="0"/>
            <a:r>
              <a:rPr lang="en-US" dirty="0" err="1" smtClean="0"/>
              <a:t>Luiz</a:t>
            </a:r>
            <a:r>
              <a:rPr lang="en-US" dirty="0" smtClean="0"/>
              <a:t> Ramierez, Salesperson</a:t>
            </a:r>
            <a:endParaRPr lang="en-US" dirty="0"/>
          </a:p>
          <a:p>
            <a:pPr lvl="1" rtl="0"/>
            <a:r>
              <a:rPr lang="en-US" dirty="0" smtClean="0"/>
              <a:t>Elizabeth Walter, Design Specialist</a:t>
            </a:r>
            <a:endParaRPr lang="en-US" dirty="0"/>
          </a:p>
          <a:p>
            <a:pPr lvl="2" rtl="0"/>
            <a:r>
              <a:rPr lang="en-US" dirty="0" smtClean="0"/>
              <a:t>Todd Ham, Designer</a:t>
            </a:r>
            <a:endParaRPr lang="en-US" dirty="0"/>
          </a:p>
          <a:p>
            <a:pPr lvl="1" rtl="0"/>
            <a:r>
              <a:rPr lang="en-US" dirty="0" smtClean="0"/>
              <a:t>Tom Bridge, Head of Advertising</a:t>
            </a:r>
            <a:endParaRPr lang="en-US" dirty="0"/>
          </a:p>
          <a:p>
            <a:pPr lvl="2" rtl="0"/>
            <a:r>
              <a:rPr lang="en-US" dirty="0" smtClean="0"/>
              <a:t>Katie Drew, Associate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1632425"/>
              </p:ext>
            </p:extLst>
          </p:nvPr>
        </p:nvGraphicFramePr>
        <p:xfrm>
          <a:off x="838200" y="1992312"/>
          <a:ext cx="7467600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85333"/>
            <a:ext cx="4847038" cy="1599722"/>
          </a:xfrm>
        </p:spPr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  <p:pic>
        <p:nvPicPr>
          <p:cNvPr id="2050" name="Picture 2" descr="C:\Users\elizabeth\AppData\Local\Microsoft\Windows\Temporary Internet Files\Content.IE5\UBAALTNQ\MP900422552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898" y1="25346" x2="9898" y2="25346"/>
                        <a14:foregroundMark x1="22589" y1="3226" x2="22081" y2="56912"/>
                        <a14:foregroundMark x1="6345" y1="9447" x2="96954" y2="7604"/>
                        <a14:foregroundMark x1="92132" y1="6912" x2="51015" y2="57834"/>
                        <a14:foregroundMark x1="92132" y1="4147" x2="93655" y2="66820"/>
                        <a14:foregroundMark x1="24873" y1="0" x2="98985" y2="1152"/>
                        <a14:foregroundMark x1="3299" y1="7143" x2="1269" y2="71429"/>
                        <a14:foregroundMark x1="96954" y1="33410" x2="94416" y2="90092"/>
                        <a14:foregroundMark x1="84264" y1="31336" x2="87056" y2="62212"/>
                        <a14:foregroundMark x1="68274" y1="32028" x2="72589" y2="68664"/>
                        <a14:foregroundMark x1="99239" y1="77880" x2="87563" y2="99770"/>
                        <a14:foregroundMark x1="88579" y1="95853" x2="86548" y2="99770"/>
                        <a14:foregroundMark x1="2538" y1="84793" x2="58122" y2="99770"/>
                        <a14:foregroundMark x1="96447" y1="78571" x2="86041" y2="99770"/>
                        <a14:foregroundMark x1="99492" y1="69816" x2="85533" y2="99770"/>
                        <a14:backgroundMark x1="6853" y1="89401" x2="508" y2="96313"/>
                        <a14:backgroundMark x1="0" y1="85484" x2="4569" y2="88710"/>
                        <a14:backgroundMark x1="5330" y1="86866" x2="53807" y2="99770"/>
                        <a14:backgroundMark x1="99492" y1="76728" x2="91371" y2="96544"/>
                        <a14:backgroundMark x1="98223" y1="76267" x2="87563" y2="99770"/>
                        <a14:backgroundMark x1="99492" y1="76728" x2="99239" y2="78341"/>
                        <a14:backgroundMark x1="6853" y1="88710" x2="254" y2="88249"/>
                      </a14:backgroundRemoval>
                    </a14:imgEffect>
                    <a14:imgEffect>
                      <a14:artisticPaintStrokes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541894">
            <a:off x="1072754" y="4151961"/>
            <a:ext cx="1638718" cy="180264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9380" y="381000"/>
            <a:ext cx="8041440" cy="1442674"/>
          </a:xfrm>
        </p:spPr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66800" y="2941637"/>
            <a:ext cx="7620000" cy="4525963"/>
          </a:xfrm>
        </p:spPr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“Get Fit Now” program.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8288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provide comprehensive medical coverage for individuals and families.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Custom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FFFFFF"/>
      </a:hlink>
      <a:folHlink>
        <a:srgbClr val="6800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0</TotalTime>
  <Words>318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Sketchbook</vt:lpstr>
      <vt:lpstr>AdWorks Agency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2011-01-27T14:12:40Z</dcterms:created>
  <dcterms:modified xsi:type="dcterms:W3CDTF">2011-01-27T14:12:48Z</dcterms:modified>
</cp:coreProperties>
</file>