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60" r:id="rId1"/>
  </p:sldMasterIdLst>
  <p:notesMasterIdLst>
    <p:notesMasterId r:id="rId8"/>
  </p:notesMasterIdLst>
  <p:sldIdLst>
    <p:sldId id="256" r:id="rId2"/>
    <p:sldId id="260" r:id="rId3"/>
    <p:sldId id="261" r:id="rId4"/>
    <p:sldId id="265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26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07F2F-1D3D-4210-85D8-A237EEBB8BB5}" type="datetimeFigureOut">
              <a:rPr lang="en-US" smtClean="0"/>
              <a:t>1/3/2011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54CBC-0906-4914-9590-10EDED1186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22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4CBC-0906-4914-9590-10EDED1186C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71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4CBC-0906-4914-9590-10EDED1186C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76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4CBC-0906-4914-9590-10EDED1186C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18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4CBC-0906-4914-9590-10EDED1186C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847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4CBC-0906-4914-9590-10EDED1186C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87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1/3/2011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1/3/2011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1/3/2011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1/3/2011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1/3/2011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1/3/2011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1/3/2011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1/3/2011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1/3/2011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1/3/2011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1/3/2011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CCB239E-8CCE-48DF-B8C2-40203DE1F25E}" type="datetimeFigureOut">
              <a:rPr lang="en-US" smtClean="0"/>
              <a:t>1/3/2011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3124200"/>
            <a:ext cx="4876800" cy="18256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Employee Wellness Program</a:t>
            </a:r>
          </a:p>
          <a:p>
            <a:r>
              <a:rPr lang="en-US" sz="2400" dirty="0" smtClean="0"/>
              <a:t>Sneak Peak 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764963" y="1371600"/>
            <a:ext cx="3716640" cy="2246682"/>
            <a:chOff x="4552714" y="1295400"/>
            <a:chExt cx="3716640" cy="2246682"/>
          </a:xfrm>
        </p:grpSpPr>
        <p:sp>
          <p:nvSpPr>
            <p:cNvPr id="15" name="TextBox 2"/>
            <p:cNvSpPr txBox="1"/>
            <p:nvPr/>
          </p:nvSpPr>
          <p:spPr>
            <a:xfrm>
              <a:off x="5334000" y="1295400"/>
              <a:ext cx="2667000" cy="124668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800" b="0" i="0" spc="-100" baseline="0" dirty="0">
                  <a:solidFill>
                    <a:schemeClr val="accent1">
                      <a:lumMod val="75000"/>
                    </a:schemeClr>
                  </a:solidFill>
                  <a:latin typeface="Tw Cen MT" pitchFamily="34" charset="0"/>
                  <a:cs typeface="MV Boli" pitchFamily="2" charset="0"/>
                </a:rPr>
                <a:t>Geb</a:t>
              </a:r>
            </a:p>
            <a:p>
              <a:r>
                <a:rPr lang="en-US" sz="3600" b="0" i="0" spc="-100" baseline="0" dirty="0">
                  <a:solidFill>
                    <a:schemeClr val="accent1">
                      <a:lumMod val="75000"/>
                    </a:schemeClr>
                  </a:solidFill>
                  <a:latin typeface="Tw Cen MT" pitchFamily="34" charset="0"/>
                  <a:cs typeface="MV Boli" pitchFamily="2" charset="0"/>
                </a:rPr>
                <a:t>   </a:t>
              </a:r>
            </a:p>
          </p:txBody>
        </p:sp>
        <p:pic>
          <p:nvPicPr>
            <p:cNvPr id="16" name="Picture 15" descr="C:\Users\Screencaster\AppData\Local\Microsoft\Windows\Temporary Internet Files\Content.IE5\XRRBG5YO\MC900440112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714" y="1676400"/>
              <a:ext cx="1642083" cy="1865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5"/>
            <p:cNvSpPr txBox="1"/>
            <p:nvPr/>
          </p:nvSpPr>
          <p:spPr>
            <a:xfrm>
              <a:off x="6155244" y="1983865"/>
              <a:ext cx="2114110" cy="92988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b="0" dirty="0">
                  <a:solidFill>
                    <a:schemeClr val="bg1">
                      <a:lumMod val="65000"/>
                    </a:schemeClr>
                  </a:solidFill>
                  <a:latin typeface="Tw Cen MT" pitchFamily="34" charset="0"/>
                </a:rPr>
                <a:t>BIO</a:t>
              </a:r>
              <a:r>
                <a:rPr lang="en-US" sz="4000" b="0" dirty="0">
                  <a:solidFill>
                    <a:schemeClr val="bg1">
                      <a:lumMod val="65000"/>
                    </a:schemeClr>
                  </a:solidFill>
                  <a:latin typeface="Tw Cen MT Condensed Extra Bold" pitchFamily="34" charset="0"/>
                </a:rPr>
                <a:t>FUELS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4235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764" y="3048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New Wellness Program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467600" cy="267913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Geb BioFuels will be implementing </a:t>
            </a:r>
            <a:r>
              <a:rPr lang="en-US" sz="2400" dirty="0" smtClean="0"/>
              <a:t>its </a:t>
            </a:r>
            <a:r>
              <a:rPr lang="en-US" sz="2400" dirty="0" smtClean="0"/>
              <a:t>new Wellness Program in January with the purpose of providing resources and opportunities for </a:t>
            </a:r>
            <a:r>
              <a:rPr lang="en-US" sz="2400" dirty="0" smtClean="0"/>
              <a:t>employees </a:t>
            </a:r>
            <a:r>
              <a:rPr lang="en-US" sz="2400" dirty="0" smtClean="0"/>
              <a:t>to improve and enhance their overall health.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2974" y="3352800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Take a Sneak Peek at the Features!</a:t>
            </a:r>
            <a:endParaRPr lang="en-US" sz="3200" dirty="0"/>
          </a:p>
        </p:txBody>
      </p:sp>
      <p:pic>
        <p:nvPicPr>
          <p:cNvPr id="5" name="Picture 11" descr="C:\Users\mia\AppData\Local\Microsoft\Windows\Temporary Internet Files\Content.IE5\RBDJTRQY\MP90043878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0400"/>
            <a:ext cx="3084443" cy="20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782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Duke Health and Wellness Screenings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4191000" cy="4373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Screenings for Blood Pressure, Cancer, Heart Attack/Stroke Risk, Diabetes and more</a:t>
            </a:r>
          </a:p>
          <a:p>
            <a:r>
              <a:rPr lang="en-US" sz="2400" dirty="0" smtClean="0"/>
              <a:t>Provided by Duke University Hospital Community Outreach and Health Education Programs</a:t>
            </a:r>
            <a:endParaRPr lang="en-US" sz="2400" dirty="0"/>
          </a:p>
        </p:txBody>
      </p:sp>
      <p:pic>
        <p:nvPicPr>
          <p:cNvPr id="3074" name="Picture 2" descr="C:\Users\mia\AppData\Local\Microsoft\Windows\Temporary Internet Files\Content.IE5\RBDJTRQY\MP90042234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00" y="1613452"/>
            <a:ext cx="2132215" cy="319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122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Healthy Weight Seminars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7243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Nutrition education</a:t>
            </a:r>
          </a:p>
          <a:p>
            <a:r>
              <a:rPr lang="en-US" sz="2400" dirty="0" smtClean="0"/>
              <a:t>Healthy food preparation</a:t>
            </a:r>
          </a:p>
          <a:p>
            <a:r>
              <a:rPr lang="en-US" sz="2400" dirty="0" smtClean="0"/>
              <a:t>Food shopping Tips</a:t>
            </a:r>
          </a:p>
          <a:p>
            <a:r>
              <a:rPr lang="en-US" sz="2400" dirty="0" smtClean="0"/>
              <a:t>Responsible weight loss planning</a:t>
            </a:r>
          </a:p>
          <a:p>
            <a:r>
              <a:rPr lang="en-US" sz="2400" dirty="0" smtClean="0"/>
              <a:t>Tips for long-term weight management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791200" y="1371600"/>
            <a:ext cx="1704109" cy="2547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3021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Web Tools for Tracking Your Health Goals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1574" y="1828800"/>
            <a:ext cx="7547780" cy="121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Learn about free online tools that can help you keep track of your goals</a:t>
            </a:r>
            <a:endParaRPr lang="en-US" sz="24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895600"/>
            <a:ext cx="5791200" cy="238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51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Stress Management Tips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8200" y="1295400"/>
            <a:ext cx="3505200" cy="455025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Relaxation Techniques</a:t>
            </a:r>
          </a:p>
          <a:p>
            <a:r>
              <a:rPr lang="en-US" sz="2400" dirty="0" smtClean="0"/>
              <a:t>Positive Communication</a:t>
            </a:r>
          </a:p>
          <a:p>
            <a:r>
              <a:rPr lang="en-US" sz="2400" dirty="0" smtClean="0"/>
              <a:t>Time Management</a:t>
            </a:r>
          </a:p>
          <a:p>
            <a:r>
              <a:rPr lang="en-US" sz="2400" dirty="0" smtClean="0"/>
              <a:t>Establishing Priorities</a:t>
            </a:r>
          </a:p>
          <a:p>
            <a:r>
              <a:rPr lang="en-US" sz="2400" dirty="0"/>
              <a:t>Conflict </a:t>
            </a:r>
            <a:r>
              <a:rPr lang="en-US" sz="2400" dirty="0" smtClean="0"/>
              <a:t>Resolution</a:t>
            </a:r>
          </a:p>
          <a:p>
            <a:r>
              <a:rPr lang="en-US" sz="2400" dirty="0"/>
              <a:t>Counseling </a:t>
            </a:r>
            <a:r>
              <a:rPr lang="en-US" sz="2400" dirty="0" smtClean="0"/>
              <a:t>Programs</a:t>
            </a:r>
            <a:endParaRPr lang="en-US" sz="2400" dirty="0"/>
          </a:p>
        </p:txBody>
      </p:sp>
      <p:pic>
        <p:nvPicPr>
          <p:cNvPr id="4104" name="Picture 8" descr="C:\Users\mia\AppData\Local\Microsoft\Windows\Temporary Internet Files\Content.IE5\ATUAX8IL\MP90040730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74" y="990600"/>
            <a:ext cx="335198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475810"/>
      </p:ext>
    </p:extLst>
  </p:cSld>
  <p:clrMapOvr>
    <a:masterClrMapping/>
  </p:clrMapOvr>
</p:sld>
</file>

<file path=ppt/theme/theme1.xml><?xml version="1.0" encoding="utf-8"?>
<a:theme xmlns:a="http://schemas.openxmlformats.org/drawingml/2006/main" name="Urban Pop">
  <a:themeElements>
    <a:clrScheme name="Custom 6">
      <a:dk1>
        <a:srgbClr val="000000"/>
      </a:dk1>
      <a:lt1>
        <a:srgbClr val="D8D8D8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TC101859862[[fn=Urban Pop]]</Template>
  <TotalTime>0</TotalTime>
  <Words>139</Words>
  <Application>Microsoft Office PowerPoint</Application>
  <PresentationFormat>On-screen Show (4:3)</PresentationFormat>
  <Paragraphs>31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Urban Pop</vt:lpstr>
      <vt:lpstr>PowerPoint Presentation</vt:lpstr>
      <vt:lpstr>New Wellness Program</vt:lpstr>
      <vt:lpstr>Duke Health and Wellness Screenings </vt:lpstr>
      <vt:lpstr>Healthy Weight Seminars</vt:lpstr>
      <vt:lpstr>Web Tools for Tracking Your Health Goals</vt:lpstr>
      <vt:lpstr>Stress Management Tips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/>
  <cp:revision>1</cp:revision>
  <dcterms:created xsi:type="dcterms:W3CDTF">2010-12-21T14:59:23Z</dcterms:created>
  <dcterms:modified xsi:type="dcterms:W3CDTF">2011-01-03T14:32:15Z</dcterms:modified>
</cp:coreProperties>
</file>