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20edac3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20edac3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20edac3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20edac3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0edac3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20edac3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20edac3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20edac3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20edac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20edac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20edac3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20edac3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20edac3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20edac3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20edac3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20edac3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20edac3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20edac3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20edac3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20edac3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0edac3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20edac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20edac3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20edac3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Shelbyfield Animal Rescue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Adoptable Pets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Loaf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Siamese		Female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 yrs. old		8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Watching TV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Sharing the remote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0" l="14248" r="14256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Arbuckle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Orange tabby	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yrs. old		10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Lasagna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Mondays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0" l="4232" r="24395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Egg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Guinea pig		Female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1.5 yrs. old		2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Math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Dislikes: Sports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8927" r="10641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Shelbyfield Animal Rescue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info@shelbyfieldrescue.com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321-555-3746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Shelter Hours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Monday – Saturday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10:00 AM – 6:00 PM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11620" l="0" r="0" t="11627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…to rescue, rehabilitate, and re-home stray or unwanted pets.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volunteers of Shelbyfield Animal Rescue are dedicated to helping animals in need and finding you the perfect pet for your home.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4611" r="4602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Pet owners experience benefits such as: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Companionship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Social opportunities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Exercise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Stress relief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Lower blood pressure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3384" l="0" r="0" t="3375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Pogo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Lab mix		Female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 mos. old		19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Long walks on the beach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Drama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14248" r="14256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Warm and Fuzzy Inside</a:t>
            </a:r>
            <a:endParaRPr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Pet Ownership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Man’s Best Friend</a:t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Adoptable Dogs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Flapjack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Whippet		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 mos. old		23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Literature, philosophy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Misspelled words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0" l="18196" r="10750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Wilson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Pug			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 yrs. old		21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Plaid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The outdoors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14188" r="14188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Little Things in Life</a:t>
            </a:r>
            <a:endParaRPr/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Cats and Other Small Pets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