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20be71e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20be71e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20be71e7_0_17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20be71e7_0_17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20be71e7_0_18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20be71e7_0_1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20be71e7_0_1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20be71e7_0_1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20be71e7_0_18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20be71e7_0_18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45975" y="414400"/>
            <a:ext cx="8217900" cy="43512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221300" y="751550"/>
            <a:ext cx="6701400" cy="36405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3200"/>
              <a:buFont typeface="Playfair Display"/>
              <a:buNone/>
              <a:defRPr b="1" sz="3200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Mongibello Artisan Pasta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our Business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Mission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To create unique, high-quality pastas—made by hand without additives or preservatives—for individuals who seek fresh, one-of-a-kind ingredients.</a:t>
            </a:r>
            <a:endParaRPr/>
          </a:p>
        </p:txBody>
      </p:sp>
      <p:sp>
        <p:nvSpPr>
          <p:cNvPr id="67" name="Google Shape;67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0" l="35171" r="8956" t="0"/>
          <a:stretch/>
        </p:blipFill>
        <p:spPr>
          <a:xfrm>
            <a:off x="4832400" y="0"/>
            <a:ext cx="4311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32988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Owner Shel Rheingold (with Manager Stefan Linn) leads a talented team with over 30 years of experience making pasta by hand, crafting unique flavors that tantalize the palate, and pushing the boundaries of traditional artisan pasta making.</a:t>
            </a:r>
            <a:endParaRPr/>
          </a:p>
        </p:txBody>
      </p:sp>
      <p:sp>
        <p:nvSpPr>
          <p:cNvPr id="75" name="Google Shape;75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b="0" l="13692" r="25" t="0"/>
          <a:stretch/>
        </p:blipFill>
        <p:spPr>
          <a:xfrm>
            <a:off x="4832400" y="0"/>
            <a:ext cx="4311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Shop or Visit Our Kitchen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1009 Craftsman Drive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Portland, Maine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9:00-5:00 Tues-Sun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207-555-1145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shel@bellopasta.com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Compare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Traditional pasta flavors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Conventional use of all-natural dyes; limited color palette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Repetitive die-cut process</a:t>
            </a:r>
            <a:endParaRPr/>
          </a:p>
        </p:txBody>
      </p:sp>
      <p:sp>
        <p:nvSpPr>
          <p:cNvPr id="89" name="Google Shape;8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Unique flavors built on tradition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Innovative use of all-natural dyes; wider color palette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Minimal die-cut process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Goods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Zesty Black Bean Fettuccine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Sun-Dried Tomato Fettuccine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Thai Basil Fettuccine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Roasted Red Pepper Penne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Massaman Curry Penne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Wild Mushroom Penne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Shel’s Spanakopita Bowties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Stefan’s Striped Bowties</a:t>
            </a:r>
            <a:endParaRPr/>
          </a:p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0" l="8" r="13687" t="0"/>
          <a:stretch/>
        </p:blipFill>
        <p:spPr>
          <a:xfrm>
            <a:off x="4832400" y="0"/>
            <a:ext cx="4311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3D85C6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